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10058400" cy="15544800"/>
  <p:notesSz cx="6858000" cy="9144000"/>
  <p:defaultTextStyle>
    <a:defPPr>
      <a:defRPr lang="en-US"/>
    </a:defPPr>
    <a:lvl1pPr algn="l" defTabSz="1462088" rtl="0" fontAlgn="base">
      <a:spcBef>
        <a:spcPct val="0"/>
      </a:spcBef>
      <a:spcAft>
        <a:spcPct val="0"/>
      </a:spcAft>
      <a:defRPr sz="2900" kern="1200">
        <a:solidFill>
          <a:schemeClr val="tx1"/>
        </a:solidFill>
        <a:latin typeface="Arial" charset="0"/>
        <a:ea typeface="+mn-ea"/>
        <a:cs typeface="+mn-cs"/>
      </a:defRPr>
    </a:lvl1pPr>
    <a:lvl2pPr marL="730250" indent="-273050" algn="l" defTabSz="1462088" rtl="0" fontAlgn="base">
      <a:spcBef>
        <a:spcPct val="0"/>
      </a:spcBef>
      <a:spcAft>
        <a:spcPct val="0"/>
      </a:spcAft>
      <a:defRPr sz="2900" kern="1200">
        <a:solidFill>
          <a:schemeClr val="tx1"/>
        </a:solidFill>
        <a:latin typeface="Arial" charset="0"/>
        <a:ea typeface="+mn-ea"/>
        <a:cs typeface="+mn-cs"/>
      </a:defRPr>
    </a:lvl2pPr>
    <a:lvl3pPr marL="1462088" indent="-547688" algn="l" defTabSz="1462088" rtl="0" fontAlgn="base">
      <a:spcBef>
        <a:spcPct val="0"/>
      </a:spcBef>
      <a:spcAft>
        <a:spcPct val="0"/>
      </a:spcAft>
      <a:defRPr sz="2900" kern="1200">
        <a:solidFill>
          <a:schemeClr val="tx1"/>
        </a:solidFill>
        <a:latin typeface="Arial" charset="0"/>
        <a:ea typeface="+mn-ea"/>
        <a:cs typeface="+mn-cs"/>
      </a:defRPr>
    </a:lvl3pPr>
    <a:lvl4pPr marL="2193925" indent="-822325" algn="l" defTabSz="1462088" rtl="0" fontAlgn="base">
      <a:spcBef>
        <a:spcPct val="0"/>
      </a:spcBef>
      <a:spcAft>
        <a:spcPct val="0"/>
      </a:spcAft>
      <a:defRPr sz="2900" kern="1200">
        <a:solidFill>
          <a:schemeClr val="tx1"/>
        </a:solidFill>
        <a:latin typeface="Arial" charset="0"/>
        <a:ea typeface="+mn-ea"/>
        <a:cs typeface="+mn-cs"/>
      </a:defRPr>
    </a:lvl4pPr>
    <a:lvl5pPr marL="2925763" indent="-1096963" algn="l" defTabSz="1462088" rtl="0" fontAlgn="base">
      <a:spcBef>
        <a:spcPct val="0"/>
      </a:spcBef>
      <a:spcAft>
        <a:spcPct val="0"/>
      </a:spcAft>
      <a:defRPr sz="2900" kern="1200">
        <a:solidFill>
          <a:schemeClr val="tx1"/>
        </a:solidFill>
        <a:latin typeface="Arial" charset="0"/>
        <a:ea typeface="+mn-ea"/>
        <a:cs typeface="+mn-cs"/>
      </a:defRPr>
    </a:lvl5pPr>
    <a:lvl6pPr marL="2286000" algn="l" defTabSz="914400" rtl="0" eaLnBrk="1" latinLnBrk="0" hangingPunct="1">
      <a:defRPr sz="2900" kern="1200">
        <a:solidFill>
          <a:schemeClr val="tx1"/>
        </a:solidFill>
        <a:latin typeface="Arial" charset="0"/>
        <a:ea typeface="+mn-ea"/>
        <a:cs typeface="+mn-cs"/>
      </a:defRPr>
    </a:lvl6pPr>
    <a:lvl7pPr marL="2743200" algn="l" defTabSz="914400" rtl="0" eaLnBrk="1" latinLnBrk="0" hangingPunct="1">
      <a:defRPr sz="2900" kern="1200">
        <a:solidFill>
          <a:schemeClr val="tx1"/>
        </a:solidFill>
        <a:latin typeface="Arial" charset="0"/>
        <a:ea typeface="+mn-ea"/>
        <a:cs typeface="+mn-cs"/>
      </a:defRPr>
    </a:lvl7pPr>
    <a:lvl8pPr marL="3200400" algn="l" defTabSz="914400" rtl="0" eaLnBrk="1" latinLnBrk="0" hangingPunct="1">
      <a:defRPr sz="2900" kern="1200">
        <a:solidFill>
          <a:schemeClr val="tx1"/>
        </a:solidFill>
        <a:latin typeface="Arial" charset="0"/>
        <a:ea typeface="+mn-ea"/>
        <a:cs typeface="+mn-cs"/>
      </a:defRPr>
    </a:lvl8pPr>
    <a:lvl9pPr marL="3657600" algn="l" defTabSz="914400" rtl="0" eaLnBrk="1" latinLnBrk="0" hangingPunct="1">
      <a:defRPr sz="29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17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59" autoAdjust="0"/>
    <p:restoredTop sz="99855" autoAdjust="0"/>
  </p:normalViewPr>
  <p:slideViewPr>
    <p:cSldViewPr>
      <p:cViewPr>
        <p:scale>
          <a:sx n="90" d="100"/>
          <a:sy n="90" d="100"/>
        </p:scale>
        <p:origin x="-1878" y="570"/>
      </p:cViewPr>
      <p:guideLst>
        <p:guide orient="horz" pos="4896"/>
        <p:guide pos="3168"/>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4828964"/>
            <a:ext cx="8549640" cy="333205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8808720"/>
            <a:ext cx="7040880" cy="3972560"/>
          </a:xfrm>
        </p:spPr>
        <p:txBody>
          <a:bodyPr/>
          <a:lstStyle>
            <a:lvl1pPr marL="0" indent="0" algn="ctr">
              <a:buNone/>
              <a:defRPr>
                <a:solidFill>
                  <a:schemeClr val="tx1">
                    <a:tint val="75000"/>
                  </a:schemeClr>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4138D3F-105B-4FFD-879A-B903A6E04A4F}" type="datetimeFigureOut">
              <a:rPr lang="en-US"/>
              <a:pPr>
                <a:defRPr/>
              </a:pPr>
              <a:t>3/12/2014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B818A1-ABC8-4E94-9AF8-9641B610457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C01CA2-01B2-4A4F-8750-5FED343309E8}" type="datetimeFigureOut">
              <a:rPr lang="en-US"/>
              <a:pPr>
                <a:defRPr/>
              </a:pPr>
              <a:t>3/12/2014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5B0F37-2405-4C94-8946-942264E42A0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2272" y="1410548"/>
            <a:ext cx="2488407" cy="3006407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3562" y="1410548"/>
            <a:ext cx="7301071" cy="3006407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59D09C-CF1A-49A6-B499-DA66B6BE83BB}" type="datetimeFigureOut">
              <a:rPr lang="en-US"/>
              <a:pPr>
                <a:defRPr/>
              </a:pPr>
              <a:t>3/12/2014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29944B-E1D7-433B-B928-6303644C632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9BCF84-E38D-4E0D-9571-53228E33BE2B}" type="datetimeFigureOut">
              <a:rPr lang="en-US"/>
              <a:pPr>
                <a:defRPr/>
              </a:pPr>
              <a:t>3/12/2014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A102F2-1EF1-477A-B4A9-EABA689C77C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9988974"/>
            <a:ext cx="8549640" cy="3087370"/>
          </a:xfrm>
        </p:spPr>
        <p:txBody>
          <a:bodyPr anchor="t"/>
          <a:lstStyle>
            <a:lvl1pPr algn="l">
              <a:defRPr sz="64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6588551"/>
            <a:ext cx="8549640" cy="3400424"/>
          </a:xfrm>
        </p:spPr>
        <p:txBody>
          <a:bodyPr anchor="b"/>
          <a:lstStyle>
            <a:lvl1pPr marL="0" indent="0">
              <a:buNone/>
              <a:defRPr sz="3200">
                <a:solidFill>
                  <a:schemeClr val="tx1">
                    <a:tint val="75000"/>
                  </a:schemeClr>
                </a:solidFill>
              </a:defRPr>
            </a:lvl1pPr>
            <a:lvl2pPr marL="731520" indent="0">
              <a:buNone/>
              <a:defRPr sz="2900">
                <a:solidFill>
                  <a:schemeClr val="tx1">
                    <a:tint val="75000"/>
                  </a:schemeClr>
                </a:solidFill>
              </a:defRPr>
            </a:lvl2pPr>
            <a:lvl3pPr marL="1463040" indent="0">
              <a:buNone/>
              <a:defRPr sz="2600">
                <a:solidFill>
                  <a:schemeClr val="tx1">
                    <a:tint val="75000"/>
                  </a:schemeClr>
                </a:solidFill>
              </a:defRPr>
            </a:lvl3pPr>
            <a:lvl4pPr marL="2194560" indent="0">
              <a:buNone/>
              <a:defRPr sz="2200">
                <a:solidFill>
                  <a:schemeClr val="tx1">
                    <a:tint val="75000"/>
                  </a:schemeClr>
                </a:solidFill>
              </a:defRPr>
            </a:lvl4pPr>
            <a:lvl5pPr marL="2926080" indent="0">
              <a:buNone/>
              <a:defRPr sz="2200">
                <a:solidFill>
                  <a:schemeClr val="tx1">
                    <a:tint val="75000"/>
                  </a:schemeClr>
                </a:solidFill>
              </a:defRPr>
            </a:lvl5pPr>
            <a:lvl6pPr marL="3657600" indent="0">
              <a:buNone/>
              <a:defRPr sz="2200">
                <a:solidFill>
                  <a:schemeClr val="tx1">
                    <a:tint val="75000"/>
                  </a:schemeClr>
                </a:solidFill>
              </a:defRPr>
            </a:lvl6pPr>
            <a:lvl7pPr marL="4389120" indent="0">
              <a:buNone/>
              <a:defRPr sz="2200">
                <a:solidFill>
                  <a:schemeClr val="tx1">
                    <a:tint val="75000"/>
                  </a:schemeClr>
                </a:solidFill>
              </a:defRPr>
            </a:lvl7pPr>
            <a:lvl8pPr marL="5120640" indent="0">
              <a:buNone/>
              <a:defRPr sz="2200">
                <a:solidFill>
                  <a:schemeClr val="tx1">
                    <a:tint val="75000"/>
                  </a:schemeClr>
                </a:solidFill>
              </a:defRPr>
            </a:lvl8pPr>
            <a:lvl9pPr marL="5852160" indent="0">
              <a:buNone/>
              <a:defRPr sz="2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3D5EFA3-3484-4BC9-8CA4-E7C31701695B}" type="datetimeFigureOut">
              <a:rPr lang="en-US"/>
              <a:pPr>
                <a:defRPr/>
              </a:pPr>
              <a:t>3/12/2014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EFCB1C-607A-435A-AEBE-B53CD53227D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53562" y="8222194"/>
            <a:ext cx="4894738" cy="23252430"/>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15941" y="8222194"/>
            <a:ext cx="4894739" cy="23252430"/>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9925AF1-C26D-4AEA-876C-7849BE83B466}" type="datetimeFigureOut">
              <a:rPr lang="en-US"/>
              <a:pPr>
                <a:defRPr/>
              </a:pPr>
              <a:t>3/12/2014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E8BE6A7-A8E8-4537-9D3C-B837F127C07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622513"/>
            <a:ext cx="9052560" cy="2590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3479590"/>
            <a:ext cx="4444207" cy="1450127"/>
          </a:xfrm>
        </p:spPr>
        <p:txBody>
          <a:bodyPr anchor="b"/>
          <a:lstStyle>
            <a:lvl1pPr marL="0" indent="0">
              <a:buNone/>
              <a:defRPr sz="3800" b="1"/>
            </a:lvl1pPr>
            <a:lvl2pPr marL="731520" indent="0">
              <a:buNone/>
              <a:defRPr sz="3200" b="1"/>
            </a:lvl2pPr>
            <a:lvl3pPr marL="1463040" indent="0">
              <a:buNone/>
              <a:defRPr sz="2900" b="1"/>
            </a:lvl3pPr>
            <a:lvl4pPr marL="2194560" indent="0">
              <a:buNone/>
              <a:defRPr sz="2600" b="1"/>
            </a:lvl4pPr>
            <a:lvl5pPr marL="2926080" indent="0">
              <a:buNone/>
              <a:defRPr sz="2600" b="1"/>
            </a:lvl5pPr>
            <a:lvl6pPr marL="3657600" indent="0">
              <a:buNone/>
              <a:defRPr sz="2600" b="1"/>
            </a:lvl6pPr>
            <a:lvl7pPr marL="4389120" indent="0">
              <a:buNone/>
              <a:defRPr sz="2600" b="1"/>
            </a:lvl7pPr>
            <a:lvl8pPr marL="5120640" indent="0">
              <a:buNone/>
              <a:defRPr sz="2600" b="1"/>
            </a:lvl8pPr>
            <a:lvl9pPr marL="5852160" indent="0">
              <a:buNone/>
              <a:defRPr sz="2600" b="1"/>
            </a:lvl9pPr>
          </a:lstStyle>
          <a:p>
            <a:pPr lvl="0"/>
            <a:r>
              <a:rPr lang="en-US" smtClean="0"/>
              <a:t>Click to edit Master text styles</a:t>
            </a:r>
          </a:p>
        </p:txBody>
      </p:sp>
      <p:sp>
        <p:nvSpPr>
          <p:cNvPr id="4" name="Content Placeholder 3"/>
          <p:cNvSpPr>
            <a:spLocks noGrp="1"/>
          </p:cNvSpPr>
          <p:nvPr>
            <p:ph sz="half" idx="2"/>
          </p:nvPr>
        </p:nvSpPr>
        <p:spPr>
          <a:xfrm>
            <a:off x="502920" y="4929717"/>
            <a:ext cx="4444207" cy="8956253"/>
          </a:xfr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3479590"/>
            <a:ext cx="4445953" cy="1450127"/>
          </a:xfrm>
        </p:spPr>
        <p:txBody>
          <a:bodyPr anchor="b"/>
          <a:lstStyle>
            <a:lvl1pPr marL="0" indent="0">
              <a:buNone/>
              <a:defRPr sz="3800" b="1"/>
            </a:lvl1pPr>
            <a:lvl2pPr marL="731520" indent="0">
              <a:buNone/>
              <a:defRPr sz="3200" b="1"/>
            </a:lvl2pPr>
            <a:lvl3pPr marL="1463040" indent="0">
              <a:buNone/>
              <a:defRPr sz="2900" b="1"/>
            </a:lvl3pPr>
            <a:lvl4pPr marL="2194560" indent="0">
              <a:buNone/>
              <a:defRPr sz="2600" b="1"/>
            </a:lvl4pPr>
            <a:lvl5pPr marL="2926080" indent="0">
              <a:buNone/>
              <a:defRPr sz="2600" b="1"/>
            </a:lvl5pPr>
            <a:lvl6pPr marL="3657600" indent="0">
              <a:buNone/>
              <a:defRPr sz="2600" b="1"/>
            </a:lvl6pPr>
            <a:lvl7pPr marL="4389120" indent="0">
              <a:buNone/>
              <a:defRPr sz="2600" b="1"/>
            </a:lvl7pPr>
            <a:lvl8pPr marL="5120640" indent="0">
              <a:buNone/>
              <a:defRPr sz="2600" b="1"/>
            </a:lvl8pPr>
            <a:lvl9pPr marL="5852160" indent="0">
              <a:buNone/>
              <a:defRPr sz="2600" b="1"/>
            </a:lvl9pPr>
          </a:lstStyle>
          <a:p>
            <a:pPr lvl="0"/>
            <a:r>
              <a:rPr lang="en-US" smtClean="0"/>
              <a:t>Click to edit Master text styles</a:t>
            </a:r>
          </a:p>
        </p:txBody>
      </p:sp>
      <p:sp>
        <p:nvSpPr>
          <p:cNvPr id="6" name="Content Placeholder 5"/>
          <p:cNvSpPr>
            <a:spLocks noGrp="1"/>
          </p:cNvSpPr>
          <p:nvPr>
            <p:ph sz="quarter" idx="4"/>
          </p:nvPr>
        </p:nvSpPr>
        <p:spPr>
          <a:xfrm>
            <a:off x="5109528" y="4929717"/>
            <a:ext cx="4445953" cy="8956253"/>
          </a:xfr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EEB1E77-3851-44C3-B17C-5B38855835C8}" type="datetimeFigureOut">
              <a:rPr lang="en-US"/>
              <a:pPr>
                <a:defRPr/>
              </a:pPr>
              <a:t>3/12/2014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EF0B1FC-6509-495D-A4B7-58260146F38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D783159-C544-44FF-BF9A-95DB9AA62849}" type="datetimeFigureOut">
              <a:rPr lang="en-US"/>
              <a:pPr>
                <a:defRPr/>
              </a:pPr>
              <a:t>3/12/2014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EFFF33-7DE6-4754-B796-9DB9E485921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30432EA-9F20-4DB5-9AA9-B41D6531ADC8}" type="datetimeFigureOut">
              <a:rPr lang="en-US"/>
              <a:pPr>
                <a:defRPr/>
              </a:pPr>
              <a:t>3/12/2014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EC37E51-BDA0-4411-9A38-AFC039CFA27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618913"/>
            <a:ext cx="3309144" cy="2633980"/>
          </a:xfrm>
        </p:spPr>
        <p:txBody>
          <a:bodyPr anchor="b"/>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3932555" y="618915"/>
            <a:ext cx="5622925" cy="13267056"/>
          </a:xfrm>
        </p:spPr>
        <p:txBody>
          <a:bodyPr/>
          <a:lstStyle>
            <a:lvl1pPr>
              <a:defRPr sz="5100"/>
            </a:lvl1pPr>
            <a:lvl2pPr>
              <a:defRPr sz="45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3252895"/>
            <a:ext cx="3309144" cy="10633076"/>
          </a:xfrm>
        </p:spPr>
        <p:txBody>
          <a:bodyPr/>
          <a:lstStyle>
            <a:lvl1pPr marL="0" indent="0">
              <a:buNone/>
              <a:defRPr sz="2200"/>
            </a:lvl1pPr>
            <a:lvl2pPr marL="731520" indent="0">
              <a:buNone/>
              <a:defRPr sz="1900"/>
            </a:lvl2pPr>
            <a:lvl3pPr marL="1463040" indent="0">
              <a:buNone/>
              <a:defRPr sz="1600"/>
            </a:lvl3pPr>
            <a:lvl4pPr marL="2194560" indent="0">
              <a:buNone/>
              <a:defRPr sz="1400"/>
            </a:lvl4pPr>
            <a:lvl5pPr marL="2926080" indent="0">
              <a:buNone/>
              <a:defRPr sz="1400"/>
            </a:lvl5pPr>
            <a:lvl6pPr marL="3657600" indent="0">
              <a:buNone/>
              <a:defRPr sz="1400"/>
            </a:lvl6pPr>
            <a:lvl7pPr marL="4389120" indent="0">
              <a:buNone/>
              <a:defRPr sz="1400"/>
            </a:lvl7pPr>
            <a:lvl8pPr marL="5120640" indent="0">
              <a:buNone/>
              <a:defRPr sz="1400"/>
            </a:lvl8pPr>
            <a:lvl9pPr marL="5852160" indent="0">
              <a:buNone/>
              <a:defRPr sz="14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FB17306-FBC1-4FDD-90B5-4B2D5106BF2D}" type="datetimeFigureOut">
              <a:rPr lang="en-US"/>
              <a:pPr>
                <a:defRPr/>
              </a:pPr>
              <a:t>3/12/2014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D79865-E1B0-4583-A8C8-C05184396FA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10881360"/>
            <a:ext cx="6035040" cy="1284606"/>
          </a:xfrm>
        </p:spPr>
        <p:txBody>
          <a:bodyPr anchor="b"/>
          <a:lstStyle>
            <a:lvl1pPr algn="l">
              <a:defRPr sz="3200" b="1"/>
            </a:lvl1pPr>
          </a:lstStyle>
          <a:p>
            <a:r>
              <a:rPr lang="en-US" smtClean="0"/>
              <a:t>Click to edit Master title style</a:t>
            </a:r>
            <a:endParaRPr lang="en-US"/>
          </a:p>
        </p:txBody>
      </p:sp>
      <p:sp>
        <p:nvSpPr>
          <p:cNvPr id="3" name="Picture Placeholder 2"/>
          <p:cNvSpPr>
            <a:spLocks noGrp="1"/>
          </p:cNvSpPr>
          <p:nvPr>
            <p:ph type="pic" idx="1"/>
          </p:nvPr>
        </p:nvSpPr>
        <p:spPr>
          <a:xfrm>
            <a:off x="1971517" y="1388957"/>
            <a:ext cx="6035040" cy="9326880"/>
          </a:xfrm>
        </p:spPr>
        <p:txBody>
          <a:bodyPr rtlCol="0">
            <a:normAutofit/>
          </a:bodyPr>
          <a:lstStyle>
            <a:lvl1pPr marL="0" indent="0">
              <a:buNone/>
              <a:defRPr sz="5100"/>
            </a:lvl1pPr>
            <a:lvl2pPr marL="731520" indent="0">
              <a:buNone/>
              <a:defRPr sz="4500"/>
            </a:lvl2pPr>
            <a:lvl3pPr marL="1463040" indent="0">
              <a:buNone/>
              <a:defRPr sz="3800"/>
            </a:lvl3pPr>
            <a:lvl4pPr marL="2194560" indent="0">
              <a:buNone/>
              <a:defRPr sz="3200"/>
            </a:lvl4pPr>
            <a:lvl5pPr marL="2926080" indent="0">
              <a:buNone/>
              <a:defRPr sz="3200"/>
            </a:lvl5pPr>
            <a:lvl6pPr marL="3657600" indent="0">
              <a:buNone/>
              <a:defRPr sz="3200"/>
            </a:lvl6pPr>
            <a:lvl7pPr marL="4389120" indent="0">
              <a:buNone/>
              <a:defRPr sz="3200"/>
            </a:lvl7pPr>
            <a:lvl8pPr marL="5120640" indent="0">
              <a:buNone/>
              <a:defRPr sz="3200"/>
            </a:lvl8pPr>
            <a:lvl9pPr marL="5852160" indent="0">
              <a:buNone/>
              <a:defRPr sz="3200"/>
            </a:lvl9pPr>
          </a:lstStyle>
          <a:p>
            <a:pPr lvl="0"/>
            <a:endParaRPr lang="en-US" noProof="0"/>
          </a:p>
        </p:txBody>
      </p:sp>
      <p:sp>
        <p:nvSpPr>
          <p:cNvPr id="4" name="Text Placeholder 3"/>
          <p:cNvSpPr>
            <a:spLocks noGrp="1"/>
          </p:cNvSpPr>
          <p:nvPr>
            <p:ph type="body" sz="half" idx="2"/>
          </p:nvPr>
        </p:nvSpPr>
        <p:spPr>
          <a:xfrm>
            <a:off x="1971517" y="12165966"/>
            <a:ext cx="6035040" cy="1824354"/>
          </a:xfrm>
        </p:spPr>
        <p:txBody>
          <a:bodyPr/>
          <a:lstStyle>
            <a:lvl1pPr marL="0" indent="0">
              <a:buNone/>
              <a:defRPr sz="2200"/>
            </a:lvl1pPr>
            <a:lvl2pPr marL="731520" indent="0">
              <a:buNone/>
              <a:defRPr sz="1900"/>
            </a:lvl2pPr>
            <a:lvl3pPr marL="1463040" indent="0">
              <a:buNone/>
              <a:defRPr sz="1600"/>
            </a:lvl3pPr>
            <a:lvl4pPr marL="2194560" indent="0">
              <a:buNone/>
              <a:defRPr sz="1400"/>
            </a:lvl4pPr>
            <a:lvl5pPr marL="2926080" indent="0">
              <a:buNone/>
              <a:defRPr sz="1400"/>
            </a:lvl5pPr>
            <a:lvl6pPr marL="3657600" indent="0">
              <a:buNone/>
              <a:defRPr sz="1400"/>
            </a:lvl6pPr>
            <a:lvl7pPr marL="4389120" indent="0">
              <a:buNone/>
              <a:defRPr sz="1400"/>
            </a:lvl7pPr>
            <a:lvl8pPr marL="5120640" indent="0">
              <a:buNone/>
              <a:defRPr sz="1400"/>
            </a:lvl8pPr>
            <a:lvl9pPr marL="5852160" indent="0">
              <a:buNone/>
              <a:defRPr sz="14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58DB4B-97DF-4D95-B0BA-F7A52B3BBE89}" type="datetimeFigureOut">
              <a:rPr lang="en-US"/>
              <a:pPr>
                <a:defRPr/>
              </a:pPr>
              <a:t>3/12/2014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4A6754-7B24-4278-9575-CD757AFE7FD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3238" y="622300"/>
            <a:ext cx="9051925" cy="2590800"/>
          </a:xfrm>
          <a:prstGeom prst="rect">
            <a:avLst/>
          </a:prstGeom>
          <a:noFill/>
          <a:ln w="9525">
            <a:noFill/>
            <a:miter lim="800000"/>
            <a:headEnd/>
            <a:tailEnd/>
          </a:ln>
        </p:spPr>
        <p:txBody>
          <a:bodyPr vert="horz" wrap="square" lIns="146304" tIns="73152" rIns="146304" bIns="73152"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03238" y="3627438"/>
            <a:ext cx="9051925" cy="10258425"/>
          </a:xfrm>
          <a:prstGeom prst="rect">
            <a:avLst/>
          </a:prstGeom>
          <a:noFill/>
          <a:ln w="9525">
            <a:noFill/>
            <a:miter lim="800000"/>
            <a:headEnd/>
            <a:tailEnd/>
          </a:ln>
        </p:spPr>
        <p:txBody>
          <a:bodyPr vert="horz" wrap="square" lIns="146304" tIns="73152" rIns="146304" bIns="7315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3238" y="14408150"/>
            <a:ext cx="2346325" cy="827088"/>
          </a:xfrm>
          <a:prstGeom prst="rect">
            <a:avLst/>
          </a:prstGeom>
        </p:spPr>
        <p:txBody>
          <a:bodyPr vert="horz" lIns="146304" tIns="73152" rIns="146304" bIns="73152" rtlCol="0" anchor="ctr"/>
          <a:lstStyle>
            <a:lvl1pPr algn="l" defTabSz="1463040" fontAlgn="auto">
              <a:spcBef>
                <a:spcPts val="0"/>
              </a:spcBef>
              <a:spcAft>
                <a:spcPts val="0"/>
              </a:spcAft>
              <a:defRPr sz="1900">
                <a:solidFill>
                  <a:schemeClr val="tx1">
                    <a:tint val="75000"/>
                  </a:schemeClr>
                </a:solidFill>
                <a:latin typeface="+mn-lt"/>
              </a:defRPr>
            </a:lvl1pPr>
          </a:lstStyle>
          <a:p>
            <a:pPr>
              <a:defRPr/>
            </a:pPr>
            <a:fld id="{7F98B51B-3726-4402-9410-8C419F5A9800}" type="datetimeFigureOut">
              <a:rPr lang="en-US"/>
              <a:pPr>
                <a:defRPr/>
              </a:pPr>
              <a:t>3/12/2014</a:t>
            </a:fld>
            <a:endParaRPr lang="en-US"/>
          </a:p>
        </p:txBody>
      </p:sp>
      <p:sp>
        <p:nvSpPr>
          <p:cNvPr id="5" name="Footer Placeholder 4"/>
          <p:cNvSpPr>
            <a:spLocks noGrp="1"/>
          </p:cNvSpPr>
          <p:nvPr>
            <p:ph type="ftr" sz="quarter" idx="3"/>
          </p:nvPr>
        </p:nvSpPr>
        <p:spPr>
          <a:xfrm>
            <a:off x="3436938" y="14408150"/>
            <a:ext cx="3184525" cy="827088"/>
          </a:xfrm>
          <a:prstGeom prst="rect">
            <a:avLst/>
          </a:prstGeom>
        </p:spPr>
        <p:txBody>
          <a:bodyPr vert="horz" lIns="146304" tIns="73152" rIns="146304" bIns="73152" rtlCol="0" anchor="ctr"/>
          <a:lstStyle>
            <a:lvl1pPr algn="ctr" defTabSz="1463040" fontAlgn="auto">
              <a:spcBef>
                <a:spcPts val="0"/>
              </a:spcBef>
              <a:spcAft>
                <a:spcPts val="0"/>
              </a:spcAft>
              <a:defRPr sz="19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7208838" y="14408150"/>
            <a:ext cx="2346325" cy="827088"/>
          </a:xfrm>
          <a:prstGeom prst="rect">
            <a:avLst/>
          </a:prstGeom>
        </p:spPr>
        <p:txBody>
          <a:bodyPr vert="horz" lIns="146304" tIns="73152" rIns="146304" bIns="73152" rtlCol="0" anchor="ctr"/>
          <a:lstStyle>
            <a:lvl1pPr algn="r" defTabSz="1463040" fontAlgn="auto">
              <a:spcBef>
                <a:spcPts val="0"/>
              </a:spcBef>
              <a:spcAft>
                <a:spcPts val="0"/>
              </a:spcAft>
              <a:defRPr sz="1900">
                <a:solidFill>
                  <a:schemeClr val="tx1">
                    <a:tint val="75000"/>
                  </a:schemeClr>
                </a:solidFill>
                <a:latin typeface="+mn-lt"/>
              </a:defRPr>
            </a:lvl1pPr>
          </a:lstStyle>
          <a:p>
            <a:pPr>
              <a:defRPr/>
            </a:pPr>
            <a:fld id="{9ACBBB8B-508C-4625-B98F-FA4B244C1D3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62088" rtl="0" eaLnBrk="0" fontAlgn="base" hangingPunct="0">
        <a:spcBef>
          <a:spcPct val="0"/>
        </a:spcBef>
        <a:spcAft>
          <a:spcPct val="0"/>
        </a:spcAft>
        <a:defRPr sz="7000" kern="1200">
          <a:solidFill>
            <a:schemeClr val="tx1"/>
          </a:solidFill>
          <a:latin typeface="+mj-lt"/>
          <a:ea typeface="+mj-ea"/>
          <a:cs typeface="+mj-cs"/>
        </a:defRPr>
      </a:lvl1pPr>
      <a:lvl2pPr algn="ctr" defTabSz="1462088" rtl="0" eaLnBrk="0" fontAlgn="base" hangingPunct="0">
        <a:spcBef>
          <a:spcPct val="0"/>
        </a:spcBef>
        <a:spcAft>
          <a:spcPct val="0"/>
        </a:spcAft>
        <a:defRPr sz="7000">
          <a:solidFill>
            <a:schemeClr val="tx1"/>
          </a:solidFill>
          <a:latin typeface="Calibri" pitchFamily="34" charset="0"/>
        </a:defRPr>
      </a:lvl2pPr>
      <a:lvl3pPr algn="ctr" defTabSz="1462088" rtl="0" eaLnBrk="0" fontAlgn="base" hangingPunct="0">
        <a:spcBef>
          <a:spcPct val="0"/>
        </a:spcBef>
        <a:spcAft>
          <a:spcPct val="0"/>
        </a:spcAft>
        <a:defRPr sz="7000">
          <a:solidFill>
            <a:schemeClr val="tx1"/>
          </a:solidFill>
          <a:latin typeface="Calibri" pitchFamily="34" charset="0"/>
        </a:defRPr>
      </a:lvl3pPr>
      <a:lvl4pPr algn="ctr" defTabSz="1462088" rtl="0" eaLnBrk="0" fontAlgn="base" hangingPunct="0">
        <a:spcBef>
          <a:spcPct val="0"/>
        </a:spcBef>
        <a:spcAft>
          <a:spcPct val="0"/>
        </a:spcAft>
        <a:defRPr sz="7000">
          <a:solidFill>
            <a:schemeClr val="tx1"/>
          </a:solidFill>
          <a:latin typeface="Calibri" pitchFamily="34" charset="0"/>
        </a:defRPr>
      </a:lvl4pPr>
      <a:lvl5pPr algn="ctr" defTabSz="1462088" rtl="0" eaLnBrk="0" fontAlgn="base" hangingPunct="0">
        <a:spcBef>
          <a:spcPct val="0"/>
        </a:spcBef>
        <a:spcAft>
          <a:spcPct val="0"/>
        </a:spcAft>
        <a:defRPr sz="7000">
          <a:solidFill>
            <a:schemeClr val="tx1"/>
          </a:solidFill>
          <a:latin typeface="Calibri" pitchFamily="34" charset="0"/>
        </a:defRPr>
      </a:lvl5pPr>
      <a:lvl6pPr marL="457200" algn="ctr" defTabSz="1462088" rtl="0" fontAlgn="base">
        <a:spcBef>
          <a:spcPct val="0"/>
        </a:spcBef>
        <a:spcAft>
          <a:spcPct val="0"/>
        </a:spcAft>
        <a:defRPr sz="7000">
          <a:solidFill>
            <a:schemeClr val="tx1"/>
          </a:solidFill>
          <a:latin typeface="Calibri" pitchFamily="34" charset="0"/>
        </a:defRPr>
      </a:lvl6pPr>
      <a:lvl7pPr marL="914400" algn="ctr" defTabSz="1462088" rtl="0" fontAlgn="base">
        <a:spcBef>
          <a:spcPct val="0"/>
        </a:spcBef>
        <a:spcAft>
          <a:spcPct val="0"/>
        </a:spcAft>
        <a:defRPr sz="7000">
          <a:solidFill>
            <a:schemeClr val="tx1"/>
          </a:solidFill>
          <a:latin typeface="Calibri" pitchFamily="34" charset="0"/>
        </a:defRPr>
      </a:lvl7pPr>
      <a:lvl8pPr marL="1371600" algn="ctr" defTabSz="1462088" rtl="0" fontAlgn="base">
        <a:spcBef>
          <a:spcPct val="0"/>
        </a:spcBef>
        <a:spcAft>
          <a:spcPct val="0"/>
        </a:spcAft>
        <a:defRPr sz="7000">
          <a:solidFill>
            <a:schemeClr val="tx1"/>
          </a:solidFill>
          <a:latin typeface="Calibri" pitchFamily="34" charset="0"/>
        </a:defRPr>
      </a:lvl8pPr>
      <a:lvl9pPr marL="1828800" algn="ctr" defTabSz="1462088" rtl="0" fontAlgn="base">
        <a:spcBef>
          <a:spcPct val="0"/>
        </a:spcBef>
        <a:spcAft>
          <a:spcPct val="0"/>
        </a:spcAft>
        <a:defRPr sz="7000">
          <a:solidFill>
            <a:schemeClr val="tx1"/>
          </a:solidFill>
          <a:latin typeface="Calibri" pitchFamily="34" charset="0"/>
        </a:defRPr>
      </a:lvl9pPr>
    </p:titleStyle>
    <p:bodyStyle>
      <a:lvl1pPr marL="547688" indent="-547688" algn="l" defTabSz="1462088" rtl="0" eaLnBrk="0" fontAlgn="base" hangingPunct="0">
        <a:spcBef>
          <a:spcPct val="20000"/>
        </a:spcBef>
        <a:spcAft>
          <a:spcPct val="0"/>
        </a:spcAft>
        <a:buFont typeface="Arial" charset="0"/>
        <a:buChar char="•"/>
        <a:defRPr sz="5100" kern="1200">
          <a:solidFill>
            <a:schemeClr val="tx1"/>
          </a:solidFill>
          <a:latin typeface="+mn-lt"/>
          <a:ea typeface="+mn-ea"/>
          <a:cs typeface="+mn-cs"/>
        </a:defRPr>
      </a:lvl1pPr>
      <a:lvl2pPr marL="1187450" indent="-457200" algn="l" defTabSz="1462088" rtl="0" eaLnBrk="0" fontAlgn="base" hangingPunct="0">
        <a:spcBef>
          <a:spcPct val="20000"/>
        </a:spcBef>
        <a:spcAft>
          <a:spcPct val="0"/>
        </a:spcAft>
        <a:buFont typeface="Arial" charset="0"/>
        <a:buChar char="–"/>
        <a:defRPr sz="4500" kern="1200">
          <a:solidFill>
            <a:schemeClr val="tx1"/>
          </a:solidFill>
          <a:latin typeface="+mn-lt"/>
          <a:ea typeface="+mn-ea"/>
          <a:cs typeface="+mn-cs"/>
        </a:defRPr>
      </a:lvl2pPr>
      <a:lvl3pPr marL="1828800" indent="-365125" algn="l" defTabSz="1462088" rtl="0" eaLnBrk="0" fontAlgn="base" hangingPunct="0">
        <a:spcBef>
          <a:spcPct val="20000"/>
        </a:spcBef>
        <a:spcAft>
          <a:spcPct val="0"/>
        </a:spcAft>
        <a:buFont typeface="Arial" charset="0"/>
        <a:buChar char="•"/>
        <a:defRPr sz="3800" kern="1200">
          <a:solidFill>
            <a:schemeClr val="tx1"/>
          </a:solidFill>
          <a:latin typeface="+mn-lt"/>
          <a:ea typeface="+mn-ea"/>
          <a:cs typeface="+mn-cs"/>
        </a:defRPr>
      </a:lvl3pPr>
      <a:lvl4pPr marL="2559050" indent="-365125" algn="l" defTabSz="1462088" rtl="0" eaLnBrk="0" fontAlgn="base" hangingPunct="0">
        <a:spcBef>
          <a:spcPct val="20000"/>
        </a:spcBef>
        <a:spcAft>
          <a:spcPct val="0"/>
        </a:spcAft>
        <a:buFont typeface="Arial" charset="0"/>
        <a:buChar char="–"/>
        <a:defRPr sz="3200" kern="1200">
          <a:solidFill>
            <a:schemeClr val="tx1"/>
          </a:solidFill>
          <a:latin typeface="+mn-lt"/>
          <a:ea typeface="+mn-ea"/>
          <a:cs typeface="+mn-cs"/>
        </a:defRPr>
      </a:lvl4pPr>
      <a:lvl5pPr marL="3290888" indent="-365125" algn="l" defTabSz="1462088" rtl="0" eaLnBrk="0" fontAlgn="base" hangingPunct="0">
        <a:spcBef>
          <a:spcPct val="20000"/>
        </a:spcBef>
        <a:spcAft>
          <a:spcPct val="0"/>
        </a:spcAft>
        <a:buFont typeface="Arial" charset="0"/>
        <a:buChar char="»"/>
        <a:defRPr sz="3200" kern="1200">
          <a:solidFill>
            <a:schemeClr val="tx1"/>
          </a:solidFill>
          <a:latin typeface="+mn-lt"/>
          <a:ea typeface="+mn-ea"/>
          <a:cs typeface="+mn-cs"/>
        </a:defRPr>
      </a:lvl5pPr>
      <a:lvl6pPr marL="402336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5488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8640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21792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63040" rtl="0" eaLnBrk="1" latinLnBrk="0" hangingPunct="1">
        <a:defRPr sz="2900" kern="1200">
          <a:solidFill>
            <a:schemeClr val="tx1"/>
          </a:solidFill>
          <a:latin typeface="+mn-lt"/>
          <a:ea typeface="+mn-ea"/>
          <a:cs typeface="+mn-cs"/>
        </a:defRPr>
      </a:lvl1pPr>
      <a:lvl2pPr marL="731520" algn="l" defTabSz="1463040" rtl="0" eaLnBrk="1" latinLnBrk="0" hangingPunct="1">
        <a:defRPr sz="2900" kern="1200">
          <a:solidFill>
            <a:schemeClr val="tx1"/>
          </a:solidFill>
          <a:latin typeface="+mn-lt"/>
          <a:ea typeface="+mn-ea"/>
          <a:cs typeface="+mn-cs"/>
        </a:defRPr>
      </a:lvl2pPr>
      <a:lvl3pPr marL="1463040" algn="l" defTabSz="1463040" rtl="0" eaLnBrk="1" latinLnBrk="0" hangingPunct="1">
        <a:defRPr sz="2900" kern="1200">
          <a:solidFill>
            <a:schemeClr val="tx1"/>
          </a:solidFill>
          <a:latin typeface="+mn-lt"/>
          <a:ea typeface="+mn-ea"/>
          <a:cs typeface="+mn-cs"/>
        </a:defRPr>
      </a:lvl3pPr>
      <a:lvl4pPr marL="2194560" algn="l" defTabSz="1463040" rtl="0" eaLnBrk="1" latinLnBrk="0" hangingPunct="1">
        <a:defRPr sz="2900" kern="1200">
          <a:solidFill>
            <a:schemeClr val="tx1"/>
          </a:solidFill>
          <a:latin typeface="+mn-lt"/>
          <a:ea typeface="+mn-ea"/>
          <a:cs typeface="+mn-cs"/>
        </a:defRPr>
      </a:lvl4pPr>
      <a:lvl5pPr marL="2926080" algn="l" defTabSz="1463040" rtl="0" eaLnBrk="1" latinLnBrk="0" hangingPunct="1">
        <a:defRPr sz="2900" kern="1200">
          <a:solidFill>
            <a:schemeClr val="tx1"/>
          </a:solidFill>
          <a:latin typeface="+mn-lt"/>
          <a:ea typeface="+mn-ea"/>
          <a:cs typeface="+mn-cs"/>
        </a:defRPr>
      </a:lvl5pPr>
      <a:lvl6pPr marL="3657600" algn="l" defTabSz="1463040" rtl="0" eaLnBrk="1" latinLnBrk="0" hangingPunct="1">
        <a:defRPr sz="2900" kern="1200">
          <a:solidFill>
            <a:schemeClr val="tx1"/>
          </a:solidFill>
          <a:latin typeface="+mn-lt"/>
          <a:ea typeface="+mn-ea"/>
          <a:cs typeface="+mn-cs"/>
        </a:defRPr>
      </a:lvl6pPr>
      <a:lvl7pPr marL="4389120" algn="l" defTabSz="1463040" rtl="0" eaLnBrk="1" latinLnBrk="0" hangingPunct="1">
        <a:defRPr sz="2900" kern="1200">
          <a:solidFill>
            <a:schemeClr val="tx1"/>
          </a:solidFill>
          <a:latin typeface="+mn-lt"/>
          <a:ea typeface="+mn-ea"/>
          <a:cs typeface="+mn-cs"/>
        </a:defRPr>
      </a:lvl7pPr>
      <a:lvl8pPr marL="5120640" algn="l" defTabSz="1463040" rtl="0" eaLnBrk="1" latinLnBrk="0" hangingPunct="1">
        <a:defRPr sz="2900" kern="1200">
          <a:solidFill>
            <a:schemeClr val="tx1"/>
          </a:solidFill>
          <a:latin typeface="+mn-lt"/>
          <a:ea typeface="+mn-ea"/>
          <a:cs typeface="+mn-cs"/>
        </a:defRPr>
      </a:lvl8pPr>
      <a:lvl9pPr marL="5852160" algn="l" defTabSz="1463040"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jpeg"/><Relationship Id="rId3" Type="http://schemas.openxmlformats.org/officeDocument/2006/relationships/image" Target="../media/image2.png"/><Relationship Id="rId21" Type="http://schemas.openxmlformats.org/officeDocument/2006/relationships/image" Target="http://www.selfenhancement.org/wp-content/uploads/2013/02/logo-sei-footer.png" TargetMode="External"/><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jpe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Body Fat Chart for Children &amp; Kids"/>
          <p:cNvPicPr>
            <a:picLocks noChangeAspect="1" noChangeArrowheads="1"/>
          </p:cNvPicPr>
          <p:nvPr/>
        </p:nvPicPr>
        <p:blipFill>
          <a:blip r:embed="rId2" cstate="print"/>
          <a:srcRect t="63673" r="5711" b="23747"/>
          <a:stretch>
            <a:fillRect/>
          </a:stretch>
        </p:blipFill>
        <p:spPr bwMode="auto">
          <a:xfrm>
            <a:off x="5281613" y="11064875"/>
            <a:ext cx="4284662" cy="595313"/>
          </a:xfrm>
          <a:prstGeom prst="rect">
            <a:avLst/>
          </a:prstGeom>
          <a:noFill/>
          <a:ln w="9525">
            <a:noFill/>
            <a:miter lim="800000"/>
            <a:headEnd/>
            <a:tailEnd/>
          </a:ln>
        </p:spPr>
      </p:pic>
      <p:pic>
        <p:nvPicPr>
          <p:cNvPr id="2051" name="Picture 2" descr="Body Fat Chart for Children &amp; Kids"/>
          <p:cNvPicPr>
            <a:picLocks noChangeAspect="1" noChangeArrowheads="1"/>
          </p:cNvPicPr>
          <p:nvPr/>
        </p:nvPicPr>
        <p:blipFill>
          <a:blip r:embed="rId2" cstate="print"/>
          <a:srcRect l="1515" t="17957" r="6061" b="69795"/>
          <a:stretch>
            <a:fillRect/>
          </a:stretch>
        </p:blipFill>
        <p:spPr bwMode="auto">
          <a:xfrm>
            <a:off x="622300" y="11085513"/>
            <a:ext cx="4227513" cy="561975"/>
          </a:xfrm>
          <a:prstGeom prst="rect">
            <a:avLst/>
          </a:prstGeom>
          <a:noFill/>
          <a:ln w="9525">
            <a:noFill/>
            <a:miter lim="800000"/>
            <a:headEnd/>
            <a:tailEnd/>
          </a:ln>
        </p:spPr>
      </p:pic>
      <p:pic>
        <p:nvPicPr>
          <p:cNvPr id="2052" name="Picture 4" descr="Body Fat Chart for Children &amp; Kids"/>
          <p:cNvPicPr>
            <a:picLocks noChangeAspect="1" noChangeArrowheads="1"/>
          </p:cNvPicPr>
          <p:nvPr/>
        </p:nvPicPr>
        <p:blipFill>
          <a:blip r:embed="rId2" cstate="print"/>
          <a:srcRect l="10606" t="43927" b="53410"/>
          <a:stretch>
            <a:fillRect/>
          </a:stretch>
        </p:blipFill>
        <p:spPr bwMode="auto">
          <a:xfrm>
            <a:off x="1066800" y="11672888"/>
            <a:ext cx="3998913" cy="136525"/>
          </a:xfrm>
          <a:prstGeom prst="rect">
            <a:avLst/>
          </a:prstGeom>
          <a:noFill/>
          <a:ln w="9525">
            <a:noFill/>
            <a:miter lim="800000"/>
            <a:headEnd/>
            <a:tailEnd/>
          </a:ln>
        </p:spPr>
      </p:pic>
      <p:pic>
        <p:nvPicPr>
          <p:cNvPr id="2053" name="Picture 79" descr="weightapple.png"/>
          <p:cNvPicPr>
            <a:picLocks noChangeAspect="1"/>
          </p:cNvPicPr>
          <p:nvPr/>
        </p:nvPicPr>
        <p:blipFill>
          <a:blip r:embed="rId3" cstate="print"/>
          <a:srcRect/>
          <a:stretch>
            <a:fillRect/>
          </a:stretch>
        </p:blipFill>
        <p:spPr bwMode="auto">
          <a:xfrm>
            <a:off x="588963" y="12496800"/>
            <a:ext cx="1268412" cy="1508125"/>
          </a:xfrm>
          <a:prstGeom prst="rect">
            <a:avLst/>
          </a:prstGeom>
          <a:noFill/>
          <a:ln w="9525">
            <a:noFill/>
            <a:miter lim="800000"/>
            <a:headEnd/>
            <a:tailEnd/>
          </a:ln>
        </p:spPr>
      </p:pic>
      <p:pic>
        <p:nvPicPr>
          <p:cNvPr id="2054" name="Picture 2"/>
          <p:cNvPicPr>
            <a:picLocks noChangeAspect="1" noChangeArrowheads="1"/>
          </p:cNvPicPr>
          <p:nvPr/>
        </p:nvPicPr>
        <p:blipFill>
          <a:blip r:embed="rId4" cstate="print"/>
          <a:srcRect l="29494" t="21048" r="30981" b="66000"/>
          <a:stretch>
            <a:fillRect/>
          </a:stretch>
        </p:blipFill>
        <p:spPr bwMode="auto">
          <a:xfrm>
            <a:off x="2971800" y="862013"/>
            <a:ext cx="6400800" cy="1271587"/>
          </a:xfrm>
          <a:prstGeom prst="rect">
            <a:avLst/>
          </a:prstGeom>
          <a:noFill/>
          <a:ln w="9525">
            <a:noFill/>
            <a:miter lim="800000"/>
            <a:headEnd/>
            <a:tailEnd/>
          </a:ln>
        </p:spPr>
      </p:pic>
      <p:pic>
        <p:nvPicPr>
          <p:cNvPr id="2055" name="Picture 5" descr="LGHLogo copy.tif"/>
          <p:cNvPicPr>
            <a:picLocks noChangeAspect="1"/>
          </p:cNvPicPr>
          <p:nvPr/>
        </p:nvPicPr>
        <p:blipFill>
          <a:blip r:embed="rId5" cstate="print"/>
          <a:srcRect/>
          <a:stretch>
            <a:fillRect/>
          </a:stretch>
        </p:blipFill>
        <p:spPr bwMode="auto">
          <a:xfrm>
            <a:off x="266700" y="381000"/>
            <a:ext cx="2665413" cy="1738313"/>
          </a:xfrm>
          <a:prstGeom prst="rect">
            <a:avLst/>
          </a:prstGeom>
          <a:noFill/>
          <a:ln w="9525">
            <a:noFill/>
            <a:miter lim="800000"/>
            <a:headEnd/>
            <a:tailEnd/>
          </a:ln>
        </p:spPr>
      </p:pic>
      <p:sp>
        <p:nvSpPr>
          <p:cNvPr id="2056" name="Rectangle 35"/>
          <p:cNvSpPr>
            <a:spLocks noChangeArrowheads="1"/>
          </p:cNvSpPr>
          <p:nvPr/>
        </p:nvSpPr>
        <p:spPr bwMode="auto">
          <a:xfrm>
            <a:off x="1685925" y="12557125"/>
            <a:ext cx="7991475" cy="1387475"/>
          </a:xfrm>
          <a:prstGeom prst="rect">
            <a:avLst/>
          </a:prstGeom>
          <a:noFill/>
          <a:ln w="9525">
            <a:noFill/>
            <a:miter lim="800000"/>
            <a:headEnd/>
            <a:tailEnd/>
          </a:ln>
        </p:spPr>
        <p:txBody>
          <a:bodyPr lIns="109838" tIns="54919" rIns="109838" bIns="54919">
            <a:spAutoFit/>
          </a:bodyPr>
          <a:lstStyle/>
          <a:p>
            <a:r>
              <a:rPr lang="en-US" sz="2400" b="1" dirty="0">
                <a:solidFill>
                  <a:schemeClr val="tx2"/>
                </a:solidFill>
                <a:latin typeface="Calibri" pitchFamily="34" charset="0"/>
              </a:rPr>
              <a:t>Did you know?  </a:t>
            </a:r>
            <a:r>
              <a:rPr lang="en-US" sz="1600" b="1" dirty="0">
                <a:latin typeface="Calibri" pitchFamily="34" charset="0"/>
              </a:rPr>
              <a:t>Your choices </a:t>
            </a:r>
            <a:r>
              <a:rPr lang="en-US" sz="1600" b="1" u="sng" dirty="0">
                <a:latin typeface="Calibri" pitchFamily="34" charset="0"/>
              </a:rPr>
              <a:t>now</a:t>
            </a:r>
            <a:r>
              <a:rPr lang="en-US" sz="1600" b="1" dirty="0">
                <a:latin typeface="Calibri" pitchFamily="34" charset="0"/>
              </a:rPr>
              <a:t> have a big impact on your behaviors as an adult!!!  </a:t>
            </a:r>
          </a:p>
          <a:p>
            <a:pPr algn="ctr"/>
            <a:r>
              <a:rPr lang="en-US" sz="1400" dirty="0">
                <a:latin typeface="Calibri" pitchFamily="34" charset="0"/>
              </a:rPr>
              <a:t>Dietary and physical exercise habits established during adolescence can persist into adulthood.  </a:t>
            </a:r>
          </a:p>
          <a:p>
            <a:pPr algn="ctr"/>
            <a:endParaRPr lang="en-US" sz="1100" dirty="0">
              <a:latin typeface="Calibri" pitchFamily="34" charset="0"/>
            </a:endParaRPr>
          </a:p>
          <a:p>
            <a:pPr algn="ctr"/>
            <a:r>
              <a:rPr lang="en-US" sz="2000" b="1" dirty="0">
                <a:solidFill>
                  <a:schemeClr val="tx2"/>
                </a:solidFill>
                <a:latin typeface="Calibri" pitchFamily="34" charset="0"/>
              </a:rPr>
              <a:t>Why does this matter?  </a:t>
            </a:r>
            <a:r>
              <a:rPr lang="en-US" sz="1400" dirty="0">
                <a:latin typeface="Calibri" pitchFamily="34" charset="0"/>
              </a:rPr>
              <a:t>Being overweight or obese puts you at risk for many health problems like coronary heart disease, high blood pressure, type 2 diabetes, breathing problems, and certain cancers. </a:t>
            </a:r>
          </a:p>
        </p:txBody>
      </p:sp>
      <p:sp>
        <p:nvSpPr>
          <p:cNvPr id="2057" name="TextBox 48"/>
          <p:cNvSpPr txBox="1">
            <a:spLocks noChangeArrowheads="1"/>
          </p:cNvSpPr>
          <p:nvPr/>
        </p:nvSpPr>
        <p:spPr bwMode="auto">
          <a:xfrm>
            <a:off x="381000" y="2289175"/>
            <a:ext cx="9372600" cy="987425"/>
          </a:xfrm>
          <a:prstGeom prst="rect">
            <a:avLst/>
          </a:prstGeom>
          <a:noFill/>
          <a:ln w="9525">
            <a:noFill/>
            <a:miter lim="800000"/>
            <a:headEnd/>
            <a:tailEnd/>
          </a:ln>
        </p:spPr>
        <p:txBody>
          <a:bodyPr lIns="109838" tIns="54919" rIns="109838" bIns="54919">
            <a:spAutoFit/>
          </a:bodyPr>
          <a:lstStyle/>
          <a:p>
            <a:pPr algn="ctr"/>
            <a:r>
              <a:rPr lang="en-US" sz="1900" b="1" dirty="0">
                <a:latin typeface="Calibri" pitchFamily="34" charset="0"/>
              </a:rPr>
              <a:t>Let’s Get Healthy! visited </a:t>
            </a:r>
            <a:r>
              <a:rPr lang="en-US" sz="1900" b="1" dirty="0" smtClean="0">
                <a:latin typeface="Calibri" pitchFamily="34" charset="0"/>
              </a:rPr>
              <a:t>Self Enhancement, Inc. on December 5</a:t>
            </a:r>
            <a:r>
              <a:rPr lang="en-US" sz="1900" b="1" baseline="30000" dirty="0" smtClean="0">
                <a:latin typeface="Calibri" pitchFamily="34" charset="0"/>
              </a:rPr>
              <a:t>th</a:t>
            </a:r>
            <a:r>
              <a:rPr lang="en-US" sz="1900" b="1" dirty="0">
                <a:latin typeface="Calibri" pitchFamily="34" charset="0"/>
              </a:rPr>
              <a:t>, 2013 </a:t>
            </a:r>
            <a:r>
              <a:rPr lang="en-US" sz="1900" b="1" dirty="0" smtClean="0">
                <a:latin typeface="Calibri" pitchFamily="34" charset="0"/>
              </a:rPr>
              <a:t>and collected research </a:t>
            </a:r>
            <a:r>
              <a:rPr lang="en-US" sz="1900" b="1" dirty="0">
                <a:latin typeface="Calibri" pitchFamily="34" charset="0"/>
              </a:rPr>
              <a:t>data from </a:t>
            </a:r>
            <a:r>
              <a:rPr lang="en-US" sz="1900" b="1" dirty="0" smtClean="0">
                <a:latin typeface="Calibri" pitchFamily="34" charset="0"/>
              </a:rPr>
              <a:t>278 SEI students and community members.  </a:t>
            </a:r>
            <a:endParaRPr lang="en-US" sz="1900" b="1" dirty="0">
              <a:latin typeface="Calibri" pitchFamily="34" charset="0"/>
            </a:endParaRPr>
          </a:p>
          <a:p>
            <a:pPr algn="ctr"/>
            <a:r>
              <a:rPr lang="en-US" sz="1900" b="1" dirty="0" smtClean="0">
                <a:latin typeface="Calibri" pitchFamily="34" charset="0"/>
              </a:rPr>
              <a:t>117 people </a:t>
            </a:r>
            <a:r>
              <a:rPr lang="en-US" sz="1900" b="1" dirty="0">
                <a:latin typeface="Calibri" pitchFamily="34" charset="0"/>
              </a:rPr>
              <a:t>completed the body composition station and their results are shown below.</a:t>
            </a:r>
          </a:p>
        </p:txBody>
      </p:sp>
      <p:sp>
        <p:nvSpPr>
          <p:cNvPr id="2058" name="TextBox 23"/>
          <p:cNvSpPr txBox="1">
            <a:spLocks noChangeArrowheads="1"/>
          </p:cNvSpPr>
          <p:nvPr/>
        </p:nvSpPr>
        <p:spPr bwMode="auto">
          <a:xfrm>
            <a:off x="4057092" y="357189"/>
            <a:ext cx="4623953" cy="646331"/>
          </a:xfrm>
          <a:prstGeom prst="rect">
            <a:avLst/>
          </a:prstGeom>
          <a:noFill/>
          <a:ln w="9525">
            <a:noFill/>
            <a:miter lim="800000"/>
            <a:headEnd/>
            <a:tailEnd/>
          </a:ln>
        </p:spPr>
        <p:txBody>
          <a:bodyPr wrap="square">
            <a:spAutoFit/>
          </a:bodyPr>
          <a:lstStyle/>
          <a:p>
            <a:r>
              <a:rPr lang="en-US" sz="3600" b="1" dirty="0" smtClean="0">
                <a:latin typeface="Calibri" pitchFamily="34" charset="0"/>
              </a:rPr>
              <a:t>Self Enhancement, Inc.</a:t>
            </a:r>
            <a:endParaRPr lang="en-US" sz="3600" b="1" dirty="0">
              <a:latin typeface="Calibri" pitchFamily="34" charset="0"/>
            </a:endParaRPr>
          </a:p>
        </p:txBody>
      </p:sp>
      <p:sp>
        <p:nvSpPr>
          <p:cNvPr id="2059" name="TextBox 61"/>
          <p:cNvSpPr txBox="1">
            <a:spLocks noChangeArrowheads="1"/>
          </p:cNvSpPr>
          <p:nvPr/>
        </p:nvSpPr>
        <p:spPr bwMode="auto">
          <a:xfrm>
            <a:off x="685800" y="14935200"/>
            <a:ext cx="9067800" cy="369888"/>
          </a:xfrm>
          <a:prstGeom prst="rect">
            <a:avLst/>
          </a:prstGeom>
          <a:noFill/>
          <a:ln w="9525">
            <a:noFill/>
            <a:miter lim="800000"/>
            <a:headEnd/>
            <a:tailEnd/>
          </a:ln>
        </p:spPr>
        <p:txBody>
          <a:bodyPr>
            <a:spAutoFit/>
          </a:bodyPr>
          <a:lstStyle/>
          <a:p>
            <a:r>
              <a:rPr lang="en-US" sz="1800">
                <a:latin typeface="Calibri" pitchFamily="34" charset="0"/>
              </a:rPr>
              <a:t>To see more results from your school and others, please visit: </a:t>
            </a:r>
            <a:r>
              <a:rPr lang="en-US" sz="1800" b="1">
                <a:latin typeface="Calibri" pitchFamily="34" charset="0"/>
              </a:rPr>
              <a:t>http://www.letsgethealthy.org</a:t>
            </a:r>
          </a:p>
        </p:txBody>
      </p:sp>
      <p:sp>
        <p:nvSpPr>
          <p:cNvPr id="30" name="Flowchart: Alternate Process 29"/>
          <p:cNvSpPr/>
          <p:nvPr/>
        </p:nvSpPr>
        <p:spPr>
          <a:xfrm>
            <a:off x="722313" y="7905750"/>
            <a:ext cx="4772025" cy="2152650"/>
          </a:xfrm>
          <a:prstGeom prst="flowChartAlternateProcess">
            <a:avLst/>
          </a:prstGeom>
          <a:noFill/>
          <a:ln>
            <a:solidFill>
              <a:srgbClr val="0070C0"/>
            </a:solidFill>
          </a:ln>
        </p:spPr>
        <p:style>
          <a:lnRef idx="2">
            <a:schemeClr val="accent3"/>
          </a:lnRef>
          <a:fillRef idx="1">
            <a:schemeClr val="lt1"/>
          </a:fillRef>
          <a:effectRef idx="0">
            <a:schemeClr val="accent3"/>
          </a:effectRef>
          <a:fontRef idx="minor">
            <a:schemeClr val="dk1"/>
          </a:fontRef>
        </p:style>
        <p:txBody>
          <a:bodyPr anchor="ctr"/>
          <a:lstStyle/>
          <a:p>
            <a:pPr algn="ctr" defTabSz="1463040" fontAlgn="auto">
              <a:spcBef>
                <a:spcPts val="0"/>
              </a:spcBef>
              <a:spcAft>
                <a:spcPts val="0"/>
              </a:spcAft>
              <a:defRPr/>
            </a:pPr>
            <a:endParaRPr lang="en-US"/>
          </a:p>
        </p:txBody>
      </p:sp>
      <p:sp>
        <p:nvSpPr>
          <p:cNvPr id="2061" name="TextBox 31"/>
          <p:cNvSpPr txBox="1">
            <a:spLocks noChangeArrowheads="1"/>
          </p:cNvSpPr>
          <p:nvPr/>
        </p:nvSpPr>
        <p:spPr bwMode="auto">
          <a:xfrm>
            <a:off x="1485900" y="6978650"/>
            <a:ext cx="3268663" cy="769938"/>
          </a:xfrm>
          <a:prstGeom prst="rect">
            <a:avLst/>
          </a:prstGeom>
          <a:noFill/>
          <a:ln w="9525">
            <a:noFill/>
            <a:miter lim="800000"/>
            <a:headEnd/>
            <a:tailEnd/>
          </a:ln>
        </p:spPr>
        <p:txBody>
          <a:bodyPr>
            <a:spAutoFit/>
          </a:bodyPr>
          <a:lstStyle/>
          <a:p>
            <a:pPr algn="ctr"/>
            <a:r>
              <a:rPr lang="en-US" sz="1600" b="1">
                <a:solidFill>
                  <a:schemeClr val="tx2"/>
                </a:solidFill>
                <a:latin typeface="Calibri" pitchFamily="34" charset="0"/>
              </a:rPr>
              <a:t>Did you know?  </a:t>
            </a:r>
            <a:r>
              <a:rPr lang="en-US" sz="1400">
                <a:latin typeface="Calibri" pitchFamily="34" charset="0"/>
              </a:rPr>
              <a:t>The recommendations for your BMI, height, and weight change </a:t>
            </a:r>
            <a:r>
              <a:rPr lang="en-US" sz="1400" b="1" u="sng">
                <a:latin typeface="Calibri" pitchFamily="34" charset="0"/>
              </a:rPr>
              <a:t>EVERY</a:t>
            </a:r>
            <a:r>
              <a:rPr lang="en-US" sz="1400">
                <a:latin typeface="Calibri" pitchFamily="34" charset="0"/>
              </a:rPr>
              <a:t> month until you’re 20!  </a:t>
            </a:r>
          </a:p>
        </p:txBody>
      </p:sp>
      <p:sp>
        <p:nvSpPr>
          <p:cNvPr id="65" name="Rectangle 64"/>
          <p:cNvSpPr/>
          <p:nvPr/>
        </p:nvSpPr>
        <p:spPr>
          <a:xfrm>
            <a:off x="762000" y="3581400"/>
            <a:ext cx="3886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63040" fontAlgn="auto">
              <a:spcBef>
                <a:spcPts val="0"/>
              </a:spcBef>
              <a:spcAft>
                <a:spcPts val="0"/>
              </a:spcAft>
              <a:defRPr/>
            </a:pPr>
            <a:endParaRPr lang="en-US"/>
          </a:p>
        </p:txBody>
      </p:sp>
      <p:pic>
        <p:nvPicPr>
          <p:cNvPr id="2063" name="Picture 4"/>
          <p:cNvPicPr>
            <a:picLocks noChangeAspect="1" noChangeArrowheads="1"/>
          </p:cNvPicPr>
          <p:nvPr/>
        </p:nvPicPr>
        <p:blipFill>
          <a:blip r:embed="rId6" cstate="print"/>
          <a:srcRect l="39990" t="32475" r="40443" b="61678"/>
          <a:stretch>
            <a:fillRect/>
          </a:stretch>
        </p:blipFill>
        <p:spPr bwMode="auto">
          <a:xfrm>
            <a:off x="1589088" y="3733800"/>
            <a:ext cx="2216150" cy="454025"/>
          </a:xfrm>
          <a:prstGeom prst="rect">
            <a:avLst/>
          </a:prstGeom>
          <a:noFill/>
          <a:ln w="9525">
            <a:noFill/>
            <a:miter lim="800000"/>
            <a:headEnd/>
            <a:tailEnd/>
          </a:ln>
        </p:spPr>
      </p:pic>
      <p:pic>
        <p:nvPicPr>
          <p:cNvPr id="2064" name="Picture 5"/>
          <p:cNvPicPr>
            <a:picLocks noChangeAspect="1" noChangeArrowheads="1"/>
          </p:cNvPicPr>
          <p:nvPr/>
        </p:nvPicPr>
        <p:blipFill>
          <a:blip r:embed="rId7" cstate="print"/>
          <a:srcRect l="39494" t="30190" r="40678" b="64339"/>
          <a:stretch>
            <a:fillRect/>
          </a:stretch>
        </p:blipFill>
        <p:spPr bwMode="auto">
          <a:xfrm>
            <a:off x="6486413" y="7257988"/>
            <a:ext cx="2035175" cy="406400"/>
          </a:xfrm>
          <a:prstGeom prst="rect">
            <a:avLst/>
          </a:prstGeom>
          <a:noFill/>
          <a:ln w="9525">
            <a:noFill/>
            <a:miter lim="800000"/>
            <a:headEnd/>
            <a:tailEnd/>
          </a:ln>
        </p:spPr>
      </p:pic>
      <p:pic>
        <p:nvPicPr>
          <p:cNvPr id="2065" name="Picture 5"/>
          <p:cNvPicPr>
            <a:picLocks noChangeAspect="1" noChangeArrowheads="1"/>
          </p:cNvPicPr>
          <p:nvPr/>
        </p:nvPicPr>
        <p:blipFill>
          <a:blip r:embed="rId7" cstate="print"/>
          <a:srcRect l="39378" t="71111" r="40678" b="19785"/>
          <a:stretch>
            <a:fillRect/>
          </a:stretch>
        </p:blipFill>
        <p:spPr bwMode="auto">
          <a:xfrm>
            <a:off x="6829425" y="9209088"/>
            <a:ext cx="2046288" cy="676275"/>
          </a:xfrm>
          <a:prstGeom prst="rect">
            <a:avLst/>
          </a:prstGeom>
          <a:noFill/>
          <a:ln w="9525">
            <a:noFill/>
            <a:miter lim="800000"/>
            <a:headEnd/>
            <a:tailEnd/>
          </a:ln>
        </p:spPr>
      </p:pic>
      <p:sp>
        <p:nvSpPr>
          <p:cNvPr id="2066" name="Rectangle 60"/>
          <p:cNvSpPr>
            <a:spLocks noChangeArrowheads="1"/>
          </p:cNvSpPr>
          <p:nvPr/>
        </p:nvSpPr>
        <p:spPr bwMode="auto">
          <a:xfrm>
            <a:off x="6402388" y="5688013"/>
            <a:ext cx="3122612" cy="941387"/>
          </a:xfrm>
          <a:prstGeom prst="rect">
            <a:avLst/>
          </a:prstGeom>
          <a:noFill/>
          <a:ln w="9525">
            <a:noFill/>
            <a:miter lim="800000"/>
            <a:headEnd/>
            <a:tailEnd/>
          </a:ln>
        </p:spPr>
        <p:txBody>
          <a:bodyPr lIns="109838" tIns="54919" rIns="109838" bIns="54919">
            <a:spAutoFit/>
          </a:bodyPr>
          <a:lstStyle/>
          <a:p>
            <a:r>
              <a:rPr lang="en-US" sz="1800" dirty="0" smtClean="0">
                <a:latin typeface="Calibri" pitchFamily="34" charset="0"/>
              </a:rPr>
              <a:t>Almost one-fourth (23%) of </a:t>
            </a:r>
            <a:r>
              <a:rPr lang="en-US" sz="1800" dirty="0">
                <a:latin typeface="Calibri" pitchFamily="34" charset="0"/>
              </a:rPr>
              <a:t>students said they think about their body size every day.</a:t>
            </a:r>
          </a:p>
        </p:txBody>
      </p:sp>
      <p:pic>
        <p:nvPicPr>
          <p:cNvPr id="2067" name="Picture 67" descr="tallapple.png"/>
          <p:cNvPicPr>
            <a:picLocks noChangeAspect="1"/>
          </p:cNvPicPr>
          <p:nvPr/>
        </p:nvPicPr>
        <p:blipFill>
          <a:blip r:embed="rId8" cstate="print"/>
          <a:srcRect/>
          <a:stretch>
            <a:fillRect/>
          </a:stretch>
        </p:blipFill>
        <p:spPr bwMode="auto">
          <a:xfrm>
            <a:off x="5599113" y="5535613"/>
            <a:ext cx="801687" cy="1093787"/>
          </a:xfrm>
          <a:prstGeom prst="rect">
            <a:avLst/>
          </a:prstGeom>
          <a:noFill/>
          <a:ln w="9525">
            <a:noFill/>
            <a:miter lim="800000"/>
            <a:headEnd/>
            <a:tailEnd/>
          </a:ln>
        </p:spPr>
      </p:pic>
      <p:pic>
        <p:nvPicPr>
          <p:cNvPr id="2068" name="Picture 73" descr="slimapple.png"/>
          <p:cNvPicPr>
            <a:picLocks noChangeAspect="1"/>
          </p:cNvPicPr>
          <p:nvPr/>
        </p:nvPicPr>
        <p:blipFill>
          <a:blip r:embed="rId9" cstate="print"/>
          <a:srcRect/>
          <a:stretch>
            <a:fillRect/>
          </a:stretch>
        </p:blipFill>
        <p:spPr bwMode="auto">
          <a:xfrm>
            <a:off x="742950" y="6978650"/>
            <a:ext cx="636588" cy="723900"/>
          </a:xfrm>
          <a:prstGeom prst="rect">
            <a:avLst/>
          </a:prstGeom>
          <a:noFill/>
          <a:ln w="9525">
            <a:noFill/>
            <a:miter lim="800000"/>
            <a:headEnd/>
            <a:tailEnd/>
          </a:ln>
        </p:spPr>
      </p:pic>
      <p:sp>
        <p:nvSpPr>
          <p:cNvPr id="2069" name="TextBox 93"/>
          <p:cNvSpPr txBox="1">
            <a:spLocks noChangeArrowheads="1"/>
          </p:cNvSpPr>
          <p:nvPr/>
        </p:nvSpPr>
        <p:spPr bwMode="auto">
          <a:xfrm>
            <a:off x="5314950" y="10375900"/>
            <a:ext cx="4359275" cy="677863"/>
          </a:xfrm>
          <a:prstGeom prst="rect">
            <a:avLst/>
          </a:prstGeom>
          <a:noFill/>
          <a:ln w="9525">
            <a:noFill/>
            <a:miter lim="800000"/>
            <a:headEnd/>
            <a:tailEnd/>
          </a:ln>
        </p:spPr>
        <p:txBody>
          <a:bodyPr>
            <a:spAutoFit/>
          </a:bodyPr>
          <a:lstStyle/>
          <a:p>
            <a:pPr algn="ctr"/>
            <a:r>
              <a:rPr lang="en-US" sz="1200" dirty="0">
                <a:latin typeface="Calibri" pitchFamily="34" charset="0"/>
              </a:rPr>
              <a:t>Average Body Fat Percentage at </a:t>
            </a:r>
            <a:r>
              <a:rPr lang="en-US" sz="1200" dirty="0" smtClean="0">
                <a:latin typeface="Calibri" pitchFamily="34" charset="0"/>
              </a:rPr>
              <a:t>SEI for </a:t>
            </a:r>
            <a:r>
              <a:rPr lang="en-US" sz="1200" dirty="0">
                <a:latin typeface="Calibri" pitchFamily="34" charset="0"/>
              </a:rPr>
              <a:t>Boys: </a:t>
            </a:r>
            <a:r>
              <a:rPr lang="en-US" sz="1400" b="1" dirty="0" smtClean="0">
                <a:solidFill>
                  <a:srgbClr val="FFC000"/>
                </a:solidFill>
                <a:latin typeface="Calibri" pitchFamily="34" charset="0"/>
              </a:rPr>
              <a:t>16.9%</a:t>
            </a:r>
            <a:endParaRPr lang="en-US" sz="1200" b="1" dirty="0">
              <a:solidFill>
                <a:srgbClr val="FFC000"/>
              </a:solidFill>
              <a:latin typeface="Calibri" pitchFamily="34" charset="0"/>
            </a:endParaRPr>
          </a:p>
          <a:p>
            <a:r>
              <a:rPr lang="en-US" sz="1200" b="1" dirty="0">
                <a:solidFill>
                  <a:srgbClr val="00B0F0"/>
                </a:solidFill>
                <a:latin typeface="Calibri" pitchFamily="34" charset="0"/>
              </a:rPr>
              <a:t>Blue dots</a:t>
            </a:r>
            <a:r>
              <a:rPr lang="en-US" sz="1200" dirty="0">
                <a:latin typeface="Calibri" pitchFamily="34" charset="0"/>
              </a:rPr>
              <a:t> show the average for boys at your school based on age</a:t>
            </a:r>
          </a:p>
          <a:p>
            <a:endParaRPr lang="en-US" sz="1200" dirty="0">
              <a:latin typeface="Calibri" pitchFamily="34" charset="0"/>
            </a:endParaRPr>
          </a:p>
        </p:txBody>
      </p:sp>
      <p:sp>
        <p:nvSpPr>
          <p:cNvPr id="2070" name="TextBox 94"/>
          <p:cNvSpPr txBox="1">
            <a:spLocks noChangeArrowheads="1"/>
          </p:cNvSpPr>
          <p:nvPr/>
        </p:nvSpPr>
        <p:spPr bwMode="auto">
          <a:xfrm>
            <a:off x="528638" y="10375900"/>
            <a:ext cx="4392612" cy="493713"/>
          </a:xfrm>
          <a:prstGeom prst="rect">
            <a:avLst/>
          </a:prstGeom>
          <a:noFill/>
          <a:ln w="9525">
            <a:noFill/>
            <a:miter lim="800000"/>
            <a:headEnd/>
            <a:tailEnd/>
          </a:ln>
        </p:spPr>
        <p:txBody>
          <a:bodyPr>
            <a:spAutoFit/>
          </a:bodyPr>
          <a:lstStyle/>
          <a:p>
            <a:pPr algn="ctr"/>
            <a:r>
              <a:rPr lang="en-US" sz="1200" dirty="0">
                <a:latin typeface="Calibri" pitchFamily="34" charset="0"/>
              </a:rPr>
              <a:t>Average Body Fat Percentage </a:t>
            </a:r>
            <a:r>
              <a:rPr lang="en-US" sz="1200" dirty="0" smtClean="0">
                <a:latin typeface="Calibri" pitchFamily="34" charset="0"/>
              </a:rPr>
              <a:t>at SEI for </a:t>
            </a:r>
            <a:r>
              <a:rPr lang="en-US" sz="1200" dirty="0">
                <a:latin typeface="Calibri" pitchFamily="34" charset="0"/>
              </a:rPr>
              <a:t>Girls: </a:t>
            </a:r>
            <a:r>
              <a:rPr lang="en-US" sz="1400" b="1" dirty="0" smtClean="0">
                <a:solidFill>
                  <a:srgbClr val="FFC000"/>
                </a:solidFill>
                <a:latin typeface="Calibri" pitchFamily="34" charset="0"/>
              </a:rPr>
              <a:t>28.7%</a:t>
            </a:r>
            <a:endParaRPr lang="en-US" sz="1200" b="1" dirty="0">
              <a:solidFill>
                <a:srgbClr val="FFC000"/>
              </a:solidFill>
              <a:latin typeface="Calibri" pitchFamily="34" charset="0"/>
            </a:endParaRPr>
          </a:p>
          <a:p>
            <a:r>
              <a:rPr lang="en-US" sz="1200" b="1" dirty="0">
                <a:solidFill>
                  <a:srgbClr val="F51796"/>
                </a:solidFill>
                <a:latin typeface="Calibri" pitchFamily="34" charset="0"/>
              </a:rPr>
              <a:t>Pink dots</a:t>
            </a:r>
            <a:r>
              <a:rPr lang="en-US" sz="1200" dirty="0">
                <a:latin typeface="Calibri" pitchFamily="34" charset="0"/>
              </a:rPr>
              <a:t> show the average for girls at your school based on age</a:t>
            </a:r>
          </a:p>
        </p:txBody>
      </p:sp>
      <p:sp>
        <p:nvSpPr>
          <p:cNvPr id="96" name="Oval 95"/>
          <p:cNvSpPr/>
          <p:nvPr/>
        </p:nvSpPr>
        <p:spPr>
          <a:xfrm>
            <a:off x="3188804" y="11117263"/>
            <a:ext cx="76200" cy="76200"/>
          </a:xfrm>
          <a:prstGeom prst="ellipse">
            <a:avLst/>
          </a:prstGeom>
          <a:solidFill>
            <a:srgbClr val="F51796"/>
          </a:solidFill>
          <a:ln>
            <a:solidFill>
              <a:srgbClr val="F517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63040" fontAlgn="auto">
              <a:spcBef>
                <a:spcPts val="0"/>
              </a:spcBef>
              <a:spcAft>
                <a:spcPts val="0"/>
              </a:spcAft>
              <a:defRPr/>
            </a:pPr>
            <a:endParaRPr lang="en-US"/>
          </a:p>
        </p:txBody>
      </p:sp>
      <p:sp>
        <p:nvSpPr>
          <p:cNvPr id="97" name="Oval 96"/>
          <p:cNvSpPr/>
          <p:nvPr/>
        </p:nvSpPr>
        <p:spPr>
          <a:xfrm>
            <a:off x="4340932" y="11260138"/>
            <a:ext cx="76200" cy="76200"/>
          </a:xfrm>
          <a:prstGeom prst="ellipse">
            <a:avLst/>
          </a:prstGeom>
          <a:solidFill>
            <a:srgbClr val="F51796"/>
          </a:solidFill>
          <a:ln>
            <a:solidFill>
              <a:srgbClr val="F517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63040" fontAlgn="auto">
              <a:spcBef>
                <a:spcPts val="0"/>
              </a:spcBef>
              <a:spcAft>
                <a:spcPts val="0"/>
              </a:spcAft>
              <a:defRPr/>
            </a:pPr>
            <a:endParaRPr lang="en-US"/>
          </a:p>
        </p:txBody>
      </p:sp>
      <p:sp>
        <p:nvSpPr>
          <p:cNvPr id="98" name="Oval 97"/>
          <p:cNvSpPr/>
          <p:nvPr/>
        </p:nvSpPr>
        <p:spPr>
          <a:xfrm>
            <a:off x="4448944" y="11409363"/>
            <a:ext cx="76200" cy="76200"/>
          </a:xfrm>
          <a:prstGeom prst="ellipse">
            <a:avLst/>
          </a:prstGeom>
          <a:solidFill>
            <a:srgbClr val="F51796"/>
          </a:solidFill>
          <a:ln>
            <a:solidFill>
              <a:srgbClr val="F517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63040" fontAlgn="auto">
              <a:spcBef>
                <a:spcPts val="0"/>
              </a:spcBef>
              <a:spcAft>
                <a:spcPts val="0"/>
              </a:spcAft>
              <a:defRPr/>
            </a:pPr>
            <a:endParaRPr lang="en-US"/>
          </a:p>
        </p:txBody>
      </p:sp>
      <p:sp>
        <p:nvSpPr>
          <p:cNvPr id="99" name="Oval 98"/>
          <p:cNvSpPr/>
          <p:nvPr/>
        </p:nvSpPr>
        <p:spPr>
          <a:xfrm>
            <a:off x="4628964" y="11552238"/>
            <a:ext cx="76200" cy="76200"/>
          </a:xfrm>
          <a:prstGeom prst="ellipse">
            <a:avLst/>
          </a:prstGeom>
          <a:solidFill>
            <a:srgbClr val="F51796"/>
          </a:solidFill>
          <a:ln>
            <a:solidFill>
              <a:srgbClr val="F517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63040" fontAlgn="auto">
              <a:spcBef>
                <a:spcPts val="0"/>
              </a:spcBef>
              <a:spcAft>
                <a:spcPts val="0"/>
              </a:spcAft>
              <a:defRPr/>
            </a:pPr>
            <a:endParaRPr lang="en-US"/>
          </a:p>
        </p:txBody>
      </p:sp>
      <p:sp>
        <p:nvSpPr>
          <p:cNvPr id="101" name="Oval 100"/>
          <p:cNvSpPr/>
          <p:nvPr/>
        </p:nvSpPr>
        <p:spPr>
          <a:xfrm>
            <a:off x="7513476" y="11404600"/>
            <a:ext cx="76200" cy="762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63040" fontAlgn="auto">
              <a:spcBef>
                <a:spcPts val="0"/>
              </a:spcBef>
              <a:spcAft>
                <a:spcPts val="0"/>
              </a:spcAft>
              <a:defRPr/>
            </a:pPr>
            <a:endParaRPr lang="en-US"/>
          </a:p>
        </p:txBody>
      </p:sp>
      <p:sp>
        <p:nvSpPr>
          <p:cNvPr id="102" name="Oval 101"/>
          <p:cNvSpPr/>
          <p:nvPr/>
        </p:nvSpPr>
        <p:spPr>
          <a:xfrm>
            <a:off x="7346950" y="11734800"/>
            <a:ext cx="76200" cy="762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63040" fontAlgn="auto">
              <a:spcBef>
                <a:spcPts val="0"/>
              </a:spcBef>
              <a:spcAft>
                <a:spcPts val="0"/>
              </a:spcAft>
              <a:defRPr/>
            </a:pPr>
            <a:endParaRPr lang="en-US"/>
          </a:p>
        </p:txBody>
      </p:sp>
      <p:sp>
        <p:nvSpPr>
          <p:cNvPr id="103" name="Oval 102"/>
          <p:cNvSpPr/>
          <p:nvPr/>
        </p:nvSpPr>
        <p:spPr>
          <a:xfrm>
            <a:off x="7513476" y="11552238"/>
            <a:ext cx="76200" cy="762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63040" fontAlgn="auto">
              <a:spcBef>
                <a:spcPts val="0"/>
              </a:spcBef>
              <a:spcAft>
                <a:spcPts val="0"/>
              </a:spcAft>
              <a:defRPr/>
            </a:pPr>
            <a:endParaRPr lang="en-US"/>
          </a:p>
        </p:txBody>
      </p:sp>
      <p:sp>
        <p:nvSpPr>
          <p:cNvPr id="104" name="Oval 103"/>
          <p:cNvSpPr/>
          <p:nvPr/>
        </p:nvSpPr>
        <p:spPr>
          <a:xfrm>
            <a:off x="7477472" y="11085513"/>
            <a:ext cx="76200" cy="762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63040" fontAlgn="auto">
              <a:spcBef>
                <a:spcPts val="0"/>
              </a:spcBef>
              <a:spcAft>
                <a:spcPts val="0"/>
              </a:spcAft>
              <a:defRPr/>
            </a:pPr>
            <a:endParaRPr lang="en-US"/>
          </a:p>
        </p:txBody>
      </p:sp>
      <p:sp>
        <p:nvSpPr>
          <p:cNvPr id="105" name="Oval 104"/>
          <p:cNvSpPr/>
          <p:nvPr/>
        </p:nvSpPr>
        <p:spPr>
          <a:xfrm>
            <a:off x="7761312" y="11228388"/>
            <a:ext cx="76200" cy="762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63040" fontAlgn="auto">
              <a:spcBef>
                <a:spcPts val="0"/>
              </a:spcBef>
              <a:spcAft>
                <a:spcPts val="0"/>
              </a:spcAft>
              <a:defRPr/>
            </a:pPr>
            <a:endParaRPr lang="en-US"/>
          </a:p>
        </p:txBody>
      </p:sp>
      <p:sp>
        <p:nvSpPr>
          <p:cNvPr id="2080" name="TextBox 56"/>
          <p:cNvSpPr txBox="1">
            <a:spLocks noChangeArrowheads="1"/>
          </p:cNvSpPr>
          <p:nvPr/>
        </p:nvSpPr>
        <p:spPr bwMode="auto">
          <a:xfrm>
            <a:off x="762000" y="7997825"/>
            <a:ext cx="4732338" cy="1984375"/>
          </a:xfrm>
          <a:prstGeom prst="rect">
            <a:avLst/>
          </a:prstGeom>
          <a:noFill/>
          <a:ln w="9525">
            <a:noFill/>
            <a:miter lim="800000"/>
            <a:headEnd/>
            <a:tailEnd/>
          </a:ln>
        </p:spPr>
        <p:txBody>
          <a:bodyPr>
            <a:spAutoFit/>
          </a:bodyPr>
          <a:lstStyle/>
          <a:p>
            <a:pPr algn="ctr"/>
            <a:r>
              <a:rPr lang="en-US" sz="1800" b="1" dirty="0">
                <a:solidFill>
                  <a:schemeClr val="tx2"/>
                </a:solidFill>
                <a:latin typeface="Calibri" pitchFamily="34" charset="0"/>
              </a:rPr>
              <a:t>Body fat is important!  </a:t>
            </a:r>
            <a:r>
              <a:rPr lang="en-US" sz="1500" dirty="0">
                <a:latin typeface="Calibri" pitchFamily="34" charset="0"/>
              </a:rPr>
              <a:t>We all need body fat to survive.  It protects our organs and enables reproductive functions as we get older.    However, too much body fat can lead to obesity and risk of chronic disease.</a:t>
            </a:r>
          </a:p>
          <a:p>
            <a:pPr algn="ctr"/>
            <a:endParaRPr lang="en-US" sz="1200" dirty="0">
              <a:latin typeface="Calibri" pitchFamily="34" charset="0"/>
            </a:endParaRPr>
          </a:p>
          <a:p>
            <a:pPr algn="ctr"/>
            <a:r>
              <a:rPr lang="en-US" sz="1600" b="1" dirty="0">
                <a:latin typeface="Calibri" pitchFamily="34" charset="0"/>
              </a:rPr>
              <a:t>What is right for you?</a:t>
            </a:r>
            <a:r>
              <a:rPr lang="en-US" sz="1600" dirty="0">
                <a:latin typeface="Calibri" pitchFamily="34" charset="0"/>
              </a:rPr>
              <a:t>  </a:t>
            </a:r>
            <a:r>
              <a:rPr lang="en-US" sz="1500" dirty="0">
                <a:latin typeface="Calibri" pitchFamily="34" charset="0"/>
              </a:rPr>
              <a:t>It depends on your age and gender!  Girls need more than boys.  Look below to see how recommendations change based on age.</a:t>
            </a:r>
          </a:p>
        </p:txBody>
      </p:sp>
      <p:pic>
        <p:nvPicPr>
          <p:cNvPr id="2081" name="Picture 3"/>
          <p:cNvPicPr>
            <a:picLocks noChangeAspect="1" noChangeArrowheads="1"/>
          </p:cNvPicPr>
          <p:nvPr/>
        </p:nvPicPr>
        <p:blipFill>
          <a:blip r:embed="rId10" cstate="print"/>
          <a:srcRect l="34763" t="50761" r="40952" b="44667"/>
          <a:stretch>
            <a:fillRect/>
          </a:stretch>
        </p:blipFill>
        <p:spPr bwMode="auto">
          <a:xfrm>
            <a:off x="5334000" y="3810000"/>
            <a:ext cx="3886200" cy="457200"/>
          </a:xfrm>
          <a:prstGeom prst="rect">
            <a:avLst/>
          </a:prstGeom>
          <a:noFill/>
          <a:ln w="9525">
            <a:noFill/>
            <a:miter lim="800000"/>
            <a:headEnd/>
            <a:tailEnd/>
          </a:ln>
        </p:spPr>
      </p:pic>
      <p:pic>
        <p:nvPicPr>
          <p:cNvPr id="2083" name="Picture 4" descr="Body Fat Chart for Children &amp; Kids"/>
          <p:cNvPicPr>
            <a:picLocks noChangeAspect="1" noChangeArrowheads="1"/>
          </p:cNvPicPr>
          <p:nvPr/>
        </p:nvPicPr>
        <p:blipFill>
          <a:blip r:embed="rId2" cstate="print"/>
          <a:srcRect t="89461" b="7394"/>
          <a:stretch>
            <a:fillRect/>
          </a:stretch>
        </p:blipFill>
        <p:spPr bwMode="auto">
          <a:xfrm>
            <a:off x="5316538" y="11696700"/>
            <a:ext cx="4500562" cy="161925"/>
          </a:xfrm>
          <a:prstGeom prst="rect">
            <a:avLst/>
          </a:prstGeom>
          <a:noFill/>
          <a:ln w="9525">
            <a:noFill/>
            <a:miter lim="800000"/>
            <a:headEnd/>
            <a:tailEnd/>
          </a:ln>
        </p:spPr>
      </p:pic>
      <p:pic>
        <p:nvPicPr>
          <p:cNvPr id="2084" name="Picture 4" descr="Body Fat Chart for Children &amp; Kids"/>
          <p:cNvPicPr>
            <a:picLocks noChangeAspect="1" noChangeArrowheads="1"/>
          </p:cNvPicPr>
          <p:nvPr/>
        </p:nvPicPr>
        <p:blipFill>
          <a:blip r:embed="rId2" cstate="print"/>
          <a:srcRect t="93381" r="3398" b="958"/>
          <a:stretch>
            <a:fillRect/>
          </a:stretch>
        </p:blipFill>
        <p:spPr bwMode="auto">
          <a:xfrm>
            <a:off x="2689225" y="12128500"/>
            <a:ext cx="4857750" cy="323850"/>
          </a:xfrm>
          <a:prstGeom prst="rect">
            <a:avLst/>
          </a:prstGeom>
          <a:noFill/>
          <a:ln w="9525">
            <a:noFill/>
            <a:miter lim="800000"/>
            <a:headEnd/>
            <a:tailEnd/>
          </a:ln>
        </p:spPr>
      </p:pic>
      <p:pic>
        <p:nvPicPr>
          <p:cNvPr id="2085" name="Picture 4" descr="Body Fat Chart for Children &amp; Kids"/>
          <p:cNvPicPr>
            <a:picLocks noChangeAspect="1" noChangeArrowheads="1"/>
          </p:cNvPicPr>
          <p:nvPr/>
        </p:nvPicPr>
        <p:blipFill>
          <a:blip r:embed="rId2" cstate="print"/>
          <a:srcRect t="46687" b="49538"/>
          <a:stretch>
            <a:fillRect/>
          </a:stretch>
        </p:blipFill>
        <p:spPr bwMode="auto">
          <a:xfrm>
            <a:off x="5281613" y="10868025"/>
            <a:ext cx="4535487" cy="180975"/>
          </a:xfrm>
          <a:prstGeom prst="rect">
            <a:avLst/>
          </a:prstGeom>
          <a:noFill/>
          <a:ln w="9525">
            <a:noFill/>
            <a:miter lim="800000"/>
            <a:headEnd/>
            <a:tailEnd/>
          </a:ln>
        </p:spPr>
      </p:pic>
      <p:pic>
        <p:nvPicPr>
          <p:cNvPr id="2086" name="Picture 4" descr="Body Fat Chart for Children &amp; Kids"/>
          <p:cNvPicPr>
            <a:picLocks noChangeAspect="1" noChangeArrowheads="1"/>
          </p:cNvPicPr>
          <p:nvPr/>
        </p:nvPicPr>
        <p:blipFill>
          <a:blip r:embed="rId2" cstate="print"/>
          <a:srcRect t="771" b="95454"/>
          <a:stretch>
            <a:fillRect/>
          </a:stretch>
        </p:blipFill>
        <p:spPr bwMode="auto">
          <a:xfrm>
            <a:off x="565150" y="10868025"/>
            <a:ext cx="4535488" cy="195263"/>
          </a:xfrm>
          <a:prstGeom prst="rect">
            <a:avLst/>
          </a:prstGeom>
          <a:noFill/>
          <a:ln w="9525">
            <a:noFill/>
            <a:miter lim="800000"/>
            <a:headEnd/>
            <a:tailEnd/>
          </a:ln>
        </p:spPr>
      </p:pic>
      <p:pic>
        <p:nvPicPr>
          <p:cNvPr id="51" name="Picture 2"/>
          <p:cNvPicPr>
            <a:picLocks noChangeAspect="1" noChangeArrowheads="1"/>
          </p:cNvPicPr>
          <p:nvPr/>
        </p:nvPicPr>
        <p:blipFill>
          <a:blip r:embed="rId11" cstate="print"/>
          <a:srcRect l="33904" t="42440" r="34597" b="48200"/>
          <a:stretch>
            <a:fillRect/>
          </a:stretch>
        </p:blipFill>
        <p:spPr bwMode="auto">
          <a:xfrm>
            <a:off x="4993196" y="4481634"/>
            <a:ext cx="4536504" cy="842494"/>
          </a:xfrm>
          <a:prstGeom prst="rect">
            <a:avLst/>
          </a:prstGeom>
          <a:noFill/>
          <a:ln w="9525">
            <a:noFill/>
            <a:miter lim="800000"/>
            <a:headEnd/>
            <a:tailEnd/>
          </a:ln>
        </p:spPr>
      </p:pic>
      <p:pic>
        <p:nvPicPr>
          <p:cNvPr id="52" name="Picture 2"/>
          <p:cNvPicPr>
            <a:picLocks noChangeAspect="1" noChangeArrowheads="1"/>
          </p:cNvPicPr>
          <p:nvPr/>
        </p:nvPicPr>
        <p:blipFill>
          <a:blip r:embed="rId12" cstate="print"/>
          <a:srcRect l="30304" t="45320" r="38422" b="30920"/>
          <a:stretch>
            <a:fillRect/>
          </a:stretch>
        </p:blipFill>
        <p:spPr bwMode="auto">
          <a:xfrm>
            <a:off x="960748" y="4676056"/>
            <a:ext cx="3348372" cy="1589875"/>
          </a:xfrm>
          <a:prstGeom prst="rect">
            <a:avLst/>
          </a:prstGeom>
          <a:noFill/>
          <a:ln w="9525">
            <a:noFill/>
            <a:miter lim="800000"/>
            <a:headEnd/>
            <a:tailEnd/>
          </a:ln>
        </p:spPr>
      </p:pic>
      <p:pic>
        <p:nvPicPr>
          <p:cNvPr id="53" name="Picture 3"/>
          <p:cNvPicPr>
            <a:picLocks noGrp="1" noChangeAspect="1" noChangeArrowheads="1"/>
          </p:cNvPicPr>
          <p:nvPr>
            <p:ph idx="1"/>
          </p:nvPr>
        </p:nvPicPr>
        <p:blipFill>
          <a:blip r:embed="rId13" cstate="print"/>
          <a:srcRect l="31306" t="40240" r="32896" b="40032"/>
          <a:stretch>
            <a:fillRect/>
          </a:stretch>
        </p:blipFill>
        <p:spPr bwMode="auto">
          <a:xfrm>
            <a:off x="5929300" y="8096436"/>
            <a:ext cx="3240360" cy="1116124"/>
          </a:xfrm>
          <a:prstGeom prst="rect">
            <a:avLst/>
          </a:prstGeom>
          <a:noFill/>
          <a:ln w="9525">
            <a:noFill/>
            <a:miter lim="800000"/>
            <a:headEnd/>
            <a:tailEnd/>
          </a:ln>
        </p:spPr>
      </p:pic>
      <p:pic>
        <p:nvPicPr>
          <p:cNvPr id="54" name="Picture 2"/>
          <p:cNvPicPr>
            <a:picLocks noChangeAspect="1" noChangeArrowheads="1"/>
          </p:cNvPicPr>
          <p:nvPr/>
        </p:nvPicPr>
        <p:blipFill>
          <a:blip r:embed="rId14" cstate="print"/>
          <a:srcRect l="46278" t="35240" r="46972" b="62240"/>
          <a:stretch>
            <a:fillRect/>
          </a:stretch>
        </p:blipFill>
        <p:spPr bwMode="auto">
          <a:xfrm>
            <a:off x="6937412" y="7736396"/>
            <a:ext cx="1080120" cy="252028"/>
          </a:xfrm>
          <a:prstGeom prst="rect">
            <a:avLst/>
          </a:prstGeom>
          <a:noFill/>
          <a:ln w="9525">
            <a:noFill/>
            <a:miter lim="800000"/>
            <a:headEnd/>
            <a:tailEnd/>
          </a:ln>
        </p:spPr>
      </p:pic>
      <p:grpSp>
        <p:nvGrpSpPr>
          <p:cNvPr id="2" name="Group 1"/>
          <p:cNvGrpSpPr/>
          <p:nvPr/>
        </p:nvGrpSpPr>
        <p:grpSpPr>
          <a:xfrm>
            <a:off x="2181968" y="14109104"/>
            <a:ext cx="5583220" cy="810221"/>
            <a:chOff x="1524000" y="14109104"/>
            <a:chExt cx="5583220" cy="810221"/>
          </a:xfrm>
        </p:grpSpPr>
        <p:grpSp>
          <p:nvGrpSpPr>
            <p:cNvPr id="2091" name="Group 21"/>
            <p:cNvGrpSpPr>
              <a:grpSpLocks/>
            </p:cNvGrpSpPr>
            <p:nvPr/>
          </p:nvGrpSpPr>
          <p:grpSpPr bwMode="auto">
            <a:xfrm>
              <a:off x="1524000" y="14173200"/>
              <a:ext cx="5113343" cy="746125"/>
              <a:chOff x="1666944" y="14552307"/>
              <a:chExt cx="5113343" cy="745777"/>
            </a:xfrm>
          </p:grpSpPr>
          <p:pic>
            <p:nvPicPr>
              <p:cNvPr id="2094" name="Picture 72"/>
              <p:cNvPicPr>
                <a:picLocks noChangeAspect="1" noChangeArrowheads="1"/>
              </p:cNvPicPr>
              <p:nvPr/>
            </p:nvPicPr>
            <p:blipFill>
              <a:blip r:embed="rId15" cstate="print"/>
              <a:srcRect t="29324" b="30173"/>
              <a:stretch>
                <a:fillRect/>
              </a:stretch>
            </p:blipFill>
            <p:spPr bwMode="auto">
              <a:xfrm>
                <a:off x="5442778" y="14630400"/>
                <a:ext cx="1337509" cy="627086"/>
              </a:xfrm>
              <a:prstGeom prst="rect">
                <a:avLst/>
              </a:prstGeom>
              <a:noFill/>
              <a:ln w="9525">
                <a:noFill/>
                <a:miter lim="800000"/>
                <a:headEnd/>
                <a:tailEnd/>
              </a:ln>
            </p:spPr>
          </p:pic>
          <p:pic>
            <p:nvPicPr>
              <p:cNvPr id="2095" name="Picture 74" descr="NIH_Logo"/>
              <p:cNvPicPr>
                <a:picLocks noChangeAspect="1" noChangeArrowheads="1"/>
              </p:cNvPicPr>
              <p:nvPr/>
            </p:nvPicPr>
            <p:blipFill>
              <a:blip r:embed="rId16" cstate="print"/>
              <a:srcRect/>
              <a:stretch>
                <a:fillRect/>
              </a:stretch>
            </p:blipFill>
            <p:spPr bwMode="auto">
              <a:xfrm>
                <a:off x="4897123" y="14630400"/>
                <a:ext cx="360677" cy="418057"/>
              </a:xfrm>
              <a:prstGeom prst="rect">
                <a:avLst/>
              </a:prstGeom>
              <a:noFill/>
              <a:ln w="9525">
                <a:noFill/>
                <a:miter lim="800000"/>
                <a:headEnd/>
                <a:tailEnd/>
              </a:ln>
            </p:spPr>
          </p:pic>
          <p:pic>
            <p:nvPicPr>
              <p:cNvPr id="2096" name="Picture 75"/>
              <p:cNvPicPr>
                <a:picLocks noChangeAspect="1" noChangeArrowheads="1"/>
              </p:cNvPicPr>
              <p:nvPr/>
            </p:nvPicPr>
            <p:blipFill>
              <a:blip r:embed="rId17" cstate="print"/>
              <a:srcRect/>
              <a:stretch>
                <a:fillRect/>
              </a:stretch>
            </p:blipFill>
            <p:spPr bwMode="auto">
              <a:xfrm>
                <a:off x="3429000" y="14630400"/>
                <a:ext cx="1307452" cy="353643"/>
              </a:xfrm>
              <a:prstGeom prst="rect">
                <a:avLst/>
              </a:prstGeom>
              <a:noFill/>
              <a:ln w="9525">
                <a:noFill/>
                <a:miter lim="800000"/>
                <a:headEnd/>
                <a:tailEnd/>
              </a:ln>
            </p:spPr>
          </p:pic>
          <p:pic>
            <p:nvPicPr>
              <p:cNvPr id="2097" name="Picture 76" descr="CROET_head.jpg"/>
              <p:cNvPicPr>
                <a:picLocks noChangeAspect="1" noChangeArrowheads="1"/>
              </p:cNvPicPr>
              <p:nvPr/>
            </p:nvPicPr>
            <p:blipFill>
              <a:blip r:embed="rId18" cstate="print"/>
              <a:srcRect/>
              <a:stretch>
                <a:fillRect/>
              </a:stretch>
            </p:blipFill>
            <p:spPr bwMode="auto">
              <a:xfrm>
                <a:off x="2925555" y="14630400"/>
                <a:ext cx="322230" cy="555788"/>
              </a:xfrm>
              <a:prstGeom prst="rect">
                <a:avLst/>
              </a:prstGeom>
              <a:noFill/>
              <a:ln w="9525">
                <a:noFill/>
                <a:miter lim="800000"/>
                <a:headEnd/>
                <a:tailEnd/>
              </a:ln>
            </p:spPr>
          </p:pic>
          <p:pic>
            <p:nvPicPr>
              <p:cNvPr id="2098" name="Picture 77" descr="OHSU_V_4C_POS_RGB"/>
              <p:cNvPicPr>
                <a:picLocks noChangeAspect="1" noChangeArrowheads="1"/>
              </p:cNvPicPr>
              <p:nvPr/>
            </p:nvPicPr>
            <p:blipFill>
              <a:blip r:embed="rId19" cstate="print"/>
              <a:srcRect/>
              <a:stretch>
                <a:fillRect/>
              </a:stretch>
            </p:blipFill>
            <p:spPr bwMode="auto">
              <a:xfrm>
                <a:off x="1666944" y="14552307"/>
                <a:ext cx="939784" cy="745777"/>
              </a:xfrm>
              <a:prstGeom prst="rect">
                <a:avLst/>
              </a:prstGeom>
              <a:noFill/>
              <a:ln w="9525">
                <a:noFill/>
                <a:miter lim="800000"/>
                <a:headEnd/>
                <a:tailEnd/>
              </a:ln>
            </p:spPr>
          </p:pic>
        </p:grpSp>
        <p:pic>
          <p:nvPicPr>
            <p:cNvPr id="1026" name="Picture 2" descr="Self Enhancement, Inc."/>
            <p:cNvPicPr>
              <a:picLocks noChangeAspect="1" noChangeArrowheads="1"/>
            </p:cNvPicPr>
            <p:nvPr/>
          </p:nvPicPr>
          <p:blipFill>
            <a:blip r:embed="rId20" r:link="rId21">
              <a:extLst>
                <a:ext uri="{28A0092B-C50C-407E-A947-70E740481C1C}">
                  <a14:useLocalDpi xmlns:a14="http://schemas.microsoft.com/office/drawing/2010/main" val="0"/>
                </a:ext>
              </a:extLst>
            </a:blip>
            <a:srcRect/>
            <a:stretch>
              <a:fillRect/>
            </a:stretch>
          </p:blipFill>
          <p:spPr bwMode="auto">
            <a:xfrm>
              <a:off x="6767604" y="14109104"/>
              <a:ext cx="339616" cy="74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1401</TotalTime>
  <Words>289</Words>
  <Application>Microsoft Office PowerPoint</Application>
  <PresentationFormat>Custom</PresentationFormat>
  <Paragraphs>17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OHSU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ITG</dc:creator>
  <cp:lastModifiedBy>Lisa Marriott</cp:lastModifiedBy>
  <cp:revision>120</cp:revision>
  <dcterms:created xsi:type="dcterms:W3CDTF">2013-11-14T17:07:53Z</dcterms:created>
  <dcterms:modified xsi:type="dcterms:W3CDTF">2014-03-12T23:49:21Z</dcterms:modified>
</cp:coreProperties>
</file>